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media/image106.jpg" ContentType="image/pn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37" r:id="rId3"/>
    <p:sldId id="344" r:id="rId4"/>
    <p:sldId id="339" r:id="rId5"/>
    <p:sldId id="267" r:id="rId6"/>
    <p:sldId id="264" r:id="rId7"/>
    <p:sldId id="279" r:id="rId8"/>
    <p:sldId id="258" r:id="rId9"/>
    <p:sldId id="259" r:id="rId10"/>
    <p:sldId id="260" r:id="rId11"/>
    <p:sldId id="261" r:id="rId12"/>
    <p:sldId id="262" r:id="rId13"/>
    <p:sldId id="263" r:id="rId14"/>
    <p:sldId id="280" r:id="rId15"/>
    <p:sldId id="268" r:id="rId16"/>
    <p:sldId id="269" r:id="rId17"/>
    <p:sldId id="270" r:id="rId18"/>
    <p:sldId id="281" r:id="rId19"/>
    <p:sldId id="282" r:id="rId20"/>
    <p:sldId id="283" r:id="rId21"/>
    <p:sldId id="284" r:id="rId22"/>
    <p:sldId id="285" r:id="rId23"/>
    <p:sldId id="287" r:id="rId24"/>
    <p:sldId id="286" r:id="rId25"/>
    <p:sldId id="288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89" r:id="rId34"/>
    <p:sldId id="340" r:id="rId35"/>
    <p:sldId id="271" r:id="rId36"/>
    <p:sldId id="265" r:id="rId37"/>
    <p:sldId id="266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5" r:id="rId50"/>
    <p:sldId id="307" r:id="rId51"/>
    <p:sldId id="306" r:id="rId52"/>
    <p:sldId id="308" r:id="rId53"/>
    <p:sldId id="309" r:id="rId54"/>
    <p:sldId id="310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41" r:id="rId81"/>
    <p:sldId id="342" r:id="rId82"/>
    <p:sldId id="343" r:id="rId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E89138-3E89-4BAC-B3C2-773B9598DDF0}" v="332" dt="2018-04-30T20:10:41.6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15" y="1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presProps" Target="presProps.xml"/><Relationship Id="rId89" Type="http://schemas.microsoft.com/office/2015/10/relationships/revisionInfo" Target="revisionInfo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tableStyles" Target="tableStyle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eborg Hawighorst" userId="fe479525195477f7" providerId="LiveId" clId="{08E89138-3E89-4BAC-B3C2-773B9598DDF0}"/>
    <pc:docChg chg="undo custSel addSld delSld modSld sldOrd">
      <pc:chgData name="Ingeborg Hawighorst" userId="fe479525195477f7" providerId="LiveId" clId="{08E89138-3E89-4BAC-B3C2-773B9598DDF0}" dt="2018-04-30T20:10:41.606" v="331" actId="20577"/>
      <pc:docMkLst>
        <pc:docMk/>
      </pc:docMkLst>
      <pc:sldChg chg="addSp delSp modSp add del">
        <pc:chgData name="Ingeborg Hawighorst" userId="fe479525195477f7" providerId="LiveId" clId="{08E89138-3E89-4BAC-B3C2-773B9598DDF0}" dt="2018-04-30T19:59:30.105" v="287" actId="2696"/>
        <pc:sldMkLst>
          <pc:docMk/>
          <pc:sldMk cId="957833132" sldId="256"/>
        </pc:sldMkLst>
        <pc:spChg chg="add del mod">
          <ac:chgData name="Ingeborg Hawighorst" userId="fe479525195477f7" providerId="LiveId" clId="{08E89138-3E89-4BAC-B3C2-773B9598DDF0}" dt="2018-04-30T19:58:57.435" v="285" actId="478"/>
          <ac:spMkLst>
            <pc:docMk/>
            <pc:sldMk cId="957833132" sldId="256"/>
            <ac:spMk id="2" creationId="{F9200D76-CE84-438B-A7A5-5676241B3C70}"/>
          </ac:spMkLst>
        </pc:spChg>
        <pc:spChg chg="add del">
          <ac:chgData name="Ingeborg Hawighorst" userId="fe479525195477f7" providerId="LiveId" clId="{08E89138-3E89-4BAC-B3C2-773B9598DDF0}" dt="2018-04-30T19:58:49.563" v="283" actId="478"/>
          <ac:spMkLst>
            <pc:docMk/>
            <pc:sldMk cId="957833132" sldId="256"/>
            <ac:spMk id="4" creationId="{576DAFFD-FE95-427E-991A-B17C02CBF306}"/>
          </ac:spMkLst>
        </pc:spChg>
      </pc:sldChg>
      <pc:sldChg chg="modSp">
        <pc:chgData name="Ingeborg Hawighorst" userId="fe479525195477f7" providerId="LiveId" clId="{08E89138-3E89-4BAC-B3C2-773B9598DDF0}" dt="2018-04-25T01:12:33.430" v="136" actId="6549"/>
        <pc:sldMkLst>
          <pc:docMk/>
          <pc:sldMk cId="2660795989" sldId="260"/>
        </pc:sldMkLst>
        <pc:spChg chg="mod">
          <ac:chgData name="Ingeborg Hawighorst" userId="fe479525195477f7" providerId="LiveId" clId="{08E89138-3E89-4BAC-B3C2-773B9598DDF0}" dt="2018-04-25T01:12:33.430" v="136" actId="6549"/>
          <ac:spMkLst>
            <pc:docMk/>
            <pc:sldMk cId="2660795989" sldId="260"/>
            <ac:spMk id="2" creationId="{D59B2083-E809-45C2-8FF4-B1C108293ACF}"/>
          </ac:spMkLst>
        </pc:spChg>
      </pc:sldChg>
      <pc:sldChg chg="add">
        <pc:chgData name="Ingeborg Hawighorst" userId="fe479525195477f7" providerId="LiveId" clId="{08E89138-3E89-4BAC-B3C2-773B9598DDF0}" dt="2018-04-25T01:11:37.506" v="135"/>
        <pc:sldMkLst>
          <pc:docMk/>
          <pc:sldMk cId="3691147064" sldId="265"/>
        </pc:sldMkLst>
      </pc:sldChg>
      <pc:sldChg chg="add">
        <pc:chgData name="Ingeborg Hawighorst" userId="fe479525195477f7" providerId="LiveId" clId="{08E89138-3E89-4BAC-B3C2-773B9598DDF0}" dt="2018-04-25T01:11:37.506" v="135"/>
        <pc:sldMkLst>
          <pc:docMk/>
          <pc:sldMk cId="1938677469" sldId="266"/>
        </pc:sldMkLst>
      </pc:sldChg>
      <pc:sldChg chg="modSp">
        <pc:chgData name="Ingeborg Hawighorst" userId="fe479525195477f7" providerId="LiveId" clId="{08E89138-3E89-4BAC-B3C2-773B9598DDF0}" dt="2018-04-30T20:10:41.606" v="331" actId="20577"/>
        <pc:sldMkLst>
          <pc:docMk/>
          <pc:sldMk cId="2132538086" sldId="267"/>
        </pc:sldMkLst>
        <pc:spChg chg="mod">
          <ac:chgData name="Ingeborg Hawighorst" userId="fe479525195477f7" providerId="LiveId" clId="{08E89138-3E89-4BAC-B3C2-773B9598DDF0}" dt="2018-04-30T20:10:41.606" v="331" actId="20577"/>
          <ac:spMkLst>
            <pc:docMk/>
            <pc:sldMk cId="2132538086" sldId="267"/>
            <ac:spMk id="2" creationId="{ED52E981-06EF-42B2-8929-D7BA22DFB1CC}"/>
          </ac:spMkLst>
        </pc:spChg>
      </pc:sldChg>
      <pc:sldChg chg="addSp modSp add">
        <pc:chgData name="Ingeborg Hawighorst" userId="fe479525195477f7" providerId="LiveId" clId="{08E89138-3E89-4BAC-B3C2-773B9598DDF0}" dt="2018-04-25T01:18:47.635" v="201" actId="20577"/>
        <pc:sldMkLst>
          <pc:docMk/>
          <pc:sldMk cId="3149946964" sldId="271"/>
        </pc:sldMkLst>
        <pc:spChg chg="add mod">
          <ac:chgData name="Ingeborg Hawighorst" userId="fe479525195477f7" providerId="LiveId" clId="{08E89138-3E89-4BAC-B3C2-773B9598DDF0}" dt="2018-04-25T01:18:13.019" v="159" actId="14100"/>
          <ac:spMkLst>
            <pc:docMk/>
            <pc:sldMk cId="3149946964" sldId="271"/>
            <ac:spMk id="6" creationId="{44AE7DEA-8D86-40FF-B623-156929BF6E15}"/>
          </ac:spMkLst>
        </pc:spChg>
        <pc:spChg chg="add mod">
          <ac:chgData name="Ingeborg Hawighorst" userId="fe479525195477f7" providerId="LiveId" clId="{08E89138-3E89-4BAC-B3C2-773B9598DDF0}" dt="2018-04-25T01:18:47.635" v="201" actId="20577"/>
          <ac:spMkLst>
            <pc:docMk/>
            <pc:sldMk cId="3149946964" sldId="271"/>
            <ac:spMk id="7" creationId="{01120ACF-C56D-4178-B088-A6BC3FC95229}"/>
          </ac:spMkLst>
        </pc:spChg>
      </pc:sldChg>
      <pc:sldChg chg="addSp modSp modAnim">
        <pc:chgData name="Ingeborg Hawighorst" userId="fe479525195477f7" providerId="LiveId" clId="{08E89138-3E89-4BAC-B3C2-773B9598DDF0}" dt="2018-04-25T01:21:36.765" v="219"/>
        <pc:sldMkLst>
          <pc:docMk/>
          <pc:sldMk cId="3321911430" sldId="292"/>
        </pc:sldMkLst>
        <pc:spChg chg="add mod">
          <ac:chgData name="Ingeborg Hawighorst" userId="fe479525195477f7" providerId="LiveId" clId="{08E89138-3E89-4BAC-B3C2-773B9598DDF0}" dt="2018-04-25T01:21:06.123" v="215" actId="1076"/>
          <ac:spMkLst>
            <pc:docMk/>
            <pc:sldMk cId="3321911430" sldId="292"/>
            <ac:spMk id="5" creationId="{E4F12E15-CF7C-422A-AF30-34CF39862CB8}"/>
          </ac:spMkLst>
        </pc:spChg>
        <pc:spChg chg="add mod">
          <ac:chgData name="Ingeborg Hawighorst" userId="fe479525195477f7" providerId="LiveId" clId="{08E89138-3E89-4BAC-B3C2-773B9598DDF0}" dt="2018-04-25T01:21:18.778" v="217" actId="1076"/>
          <ac:spMkLst>
            <pc:docMk/>
            <pc:sldMk cId="3321911430" sldId="292"/>
            <ac:spMk id="6" creationId="{42A2E895-86A2-453A-B3E5-CA123A3AF996}"/>
          </ac:spMkLst>
        </pc:spChg>
      </pc:sldChg>
      <pc:sldChg chg="modSp">
        <pc:chgData name="Ingeborg Hawighorst" userId="fe479525195477f7" providerId="LiveId" clId="{08E89138-3E89-4BAC-B3C2-773B9598DDF0}" dt="2018-04-25T01:23:10.146" v="230" actId="20577"/>
        <pc:sldMkLst>
          <pc:docMk/>
          <pc:sldMk cId="3295476896" sldId="295"/>
        </pc:sldMkLst>
        <pc:spChg chg="mod">
          <ac:chgData name="Ingeborg Hawighorst" userId="fe479525195477f7" providerId="LiveId" clId="{08E89138-3E89-4BAC-B3C2-773B9598DDF0}" dt="2018-04-25T01:23:10.146" v="230" actId="20577"/>
          <ac:spMkLst>
            <pc:docMk/>
            <pc:sldMk cId="3295476896" sldId="295"/>
            <ac:spMk id="2" creationId="{3EE72A3E-D027-4E3B-A981-6A01D8F37EC2}"/>
          </ac:spMkLst>
        </pc:spChg>
      </pc:sldChg>
      <pc:sldChg chg="modSp add del">
        <pc:chgData name="Ingeborg Hawighorst" userId="fe479525195477f7" providerId="LiveId" clId="{08E89138-3E89-4BAC-B3C2-773B9598DDF0}" dt="2018-04-25T01:03:59.354" v="92" actId="20577"/>
        <pc:sldMkLst>
          <pc:docMk/>
          <pc:sldMk cId="1764230408" sldId="337"/>
        </pc:sldMkLst>
        <pc:spChg chg="mod">
          <ac:chgData name="Ingeborg Hawighorst" userId="fe479525195477f7" providerId="LiveId" clId="{08E89138-3E89-4BAC-B3C2-773B9598DDF0}" dt="2018-04-25T01:03:38.817" v="24" actId="20577"/>
          <ac:spMkLst>
            <pc:docMk/>
            <pc:sldMk cId="1764230408" sldId="337"/>
            <ac:spMk id="2" creationId="{46758997-1F8F-4A95-843D-2EA7B6BC8CD2}"/>
          </ac:spMkLst>
        </pc:spChg>
        <pc:spChg chg="mod">
          <ac:chgData name="Ingeborg Hawighorst" userId="fe479525195477f7" providerId="LiveId" clId="{08E89138-3E89-4BAC-B3C2-773B9598DDF0}" dt="2018-04-25T01:03:59.354" v="92" actId="20577"/>
          <ac:spMkLst>
            <pc:docMk/>
            <pc:sldMk cId="1764230408" sldId="337"/>
            <ac:spMk id="3" creationId="{D718F3B1-2047-45DF-86CE-BBA9678C7267}"/>
          </ac:spMkLst>
        </pc:spChg>
      </pc:sldChg>
      <pc:sldChg chg="addSp delSp modSp add ord modAnim">
        <pc:chgData name="Ingeborg Hawighorst" userId="fe479525195477f7" providerId="LiveId" clId="{08E89138-3E89-4BAC-B3C2-773B9598DDF0}" dt="2018-04-30T20:08:56.903" v="316"/>
        <pc:sldMkLst>
          <pc:docMk/>
          <pc:sldMk cId="1525768693" sldId="339"/>
        </pc:sldMkLst>
        <pc:picChg chg="add del mod">
          <ac:chgData name="Ingeborg Hawighorst" userId="fe479525195477f7" providerId="LiveId" clId="{08E89138-3E89-4BAC-B3C2-773B9598DDF0}" dt="2018-04-30T20:02:25.943" v="295" actId="478"/>
          <ac:picMkLst>
            <pc:docMk/>
            <pc:sldMk cId="1525768693" sldId="339"/>
            <ac:picMk id="4" creationId="{AF889386-89C3-4D8F-B785-7F96A0F5D05B}"/>
          </ac:picMkLst>
        </pc:picChg>
        <pc:picChg chg="add mod">
          <ac:chgData name="Ingeborg Hawighorst" userId="fe479525195477f7" providerId="LiveId" clId="{08E89138-3E89-4BAC-B3C2-773B9598DDF0}" dt="2018-04-30T20:08:34.819" v="314" actId="1076"/>
          <ac:picMkLst>
            <pc:docMk/>
            <pc:sldMk cId="1525768693" sldId="339"/>
            <ac:picMk id="5" creationId="{B98BFC5D-4A93-49E1-90E7-4AC8377C6690}"/>
          </ac:picMkLst>
        </pc:picChg>
        <pc:picChg chg="add del mod">
          <ac:chgData name="Ingeborg Hawighorst" userId="fe479525195477f7" providerId="LiveId" clId="{08E89138-3E89-4BAC-B3C2-773B9598DDF0}" dt="2018-04-30T20:04:14.829" v="305" actId="478"/>
          <ac:picMkLst>
            <pc:docMk/>
            <pc:sldMk cId="1525768693" sldId="339"/>
            <ac:picMk id="1026" creationId="{DFB88934-9FE2-4C76-8CD0-1DBA70B75ADD}"/>
          </ac:picMkLst>
        </pc:picChg>
        <pc:picChg chg="add del mod">
          <ac:chgData name="Ingeborg Hawighorst" userId="fe479525195477f7" providerId="LiveId" clId="{08E89138-3E89-4BAC-B3C2-773B9598DDF0}" dt="2018-04-30T20:07:21.324" v="310" actId="478"/>
          <ac:picMkLst>
            <pc:docMk/>
            <pc:sldMk cId="1525768693" sldId="339"/>
            <ac:picMk id="1028" creationId="{C9497BBF-43B9-4496-B43F-9ECE70526267}"/>
          </ac:picMkLst>
        </pc:picChg>
      </pc:sldChg>
      <pc:sldChg chg="addSp modSp add">
        <pc:chgData name="Ingeborg Hawighorst" userId="fe479525195477f7" providerId="LiveId" clId="{08E89138-3E89-4BAC-B3C2-773B9598DDF0}" dt="2018-04-25T01:11:06.451" v="131" actId="20577"/>
        <pc:sldMkLst>
          <pc:docMk/>
          <pc:sldMk cId="2156779847" sldId="340"/>
        </pc:sldMkLst>
        <pc:spChg chg="mod">
          <ac:chgData name="Ingeborg Hawighorst" userId="fe479525195477f7" providerId="LiveId" clId="{08E89138-3E89-4BAC-B3C2-773B9598DDF0}" dt="2018-04-25T01:11:06.451" v="131" actId="20577"/>
          <ac:spMkLst>
            <pc:docMk/>
            <pc:sldMk cId="2156779847" sldId="340"/>
            <ac:spMk id="2" creationId="{5BB1041C-56F6-427E-A0C7-4CA9B1B5C0D3}"/>
          </ac:spMkLst>
        </pc:spChg>
        <pc:picChg chg="add">
          <ac:chgData name="Ingeborg Hawighorst" userId="fe479525195477f7" providerId="LiveId" clId="{08E89138-3E89-4BAC-B3C2-773B9598DDF0}" dt="2018-04-25T01:10:48.921" v="102" actId="20577"/>
          <ac:picMkLst>
            <pc:docMk/>
            <pc:sldMk cId="2156779847" sldId="340"/>
            <ac:picMk id="4" creationId="{B2C0177E-E7AB-429C-B091-7BA3E0F5ADB5}"/>
          </ac:picMkLst>
        </pc:picChg>
      </pc:sldChg>
      <pc:sldChg chg="addSp add">
        <pc:chgData name="Ingeborg Hawighorst" userId="fe479525195477f7" providerId="LiveId" clId="{08E89138-3E89-4BAC-B3C2-773B9598DDF0}" dt="2018-04-25T01:31:47.203" v="232"/>
        <pc:sldMkLst>
          <pc:docMk/>
          <pc:sldMk cId="1773630016" sldId="341"/>
        </pc:sldMkLst>
        <pc:picChg chg="add">
          <ac:chgData name="Ingeborg Hawighorst" userId="fe479525195477f7" providerId="LiveId" clId="{08E89138-3E89-4BAC-B3C2-773B9598DDF0}" dt="2018-04-25T01:31:47.203" v="232"/>
          <ac:picMkLst>
            <pc:docMk/>
            <pc:sldMk cId="1773630016" sldId="341"/>
            <ac:picMk id="4" creationId="{AC90F947-C15D-4BF0-AD6D-F86B5C4C82C9}"/>
          </ac:picMkLst>
        </pc:picChg>
      </pc:sldChg>
      <pc:sldChg chg="addSp delSp modSp add">
        <pc:chgData name="Ingeborg Hawighorst" userId="fe479525195477f7" providerId="LiveId" clId="{08E89138-3E89-4BAC-B3C2-773B9598DDF0}" dt="2018-04-25T01:38:47.444" v="277" actId="403"/>
        <pc:sldMkLst>
          <pc:docMk/>
          <pc:sldMk cId="1753340006" sldId="342"/>
        </pc:sldMkLst>
        <pc:spChg chg="mod">
          <ac:chgData name="Ingeborg Hawighorst" userId="fe479525195477f7" providerId="LiveId" clId="{08E89138-3E89-4BAC-B3C2-773B9598DDF0}" dt="2018-04-25T01:32:02.938" v="251" actId="20577"/>
          <ac:spMkLst>
            <pc:docMk/>
            <pc:sldMk cId="1753340006" sldId="342"/>
            <ac:spMk id="2" creationId="{0F6647D9-8864-4747-B7A4-017AA97CE40E}"/>
          </ac:spMkLst>
        </pc:spChg>
        <pc:spChg chg="del">
          <ac:chgData name="Ingeborg Hawighorst" userId="fe479525195477f7" providerId="LiveId" clId="{08E89138-3E89-4BAC-B3C2-773B9598DDF0}" dt="2018-04-25T01:36:31.133" v="252" actId="931"/>
          <ac:spMkLst>
            <pc:docMk/>
            <pc:sldMk cId="1753340006" sldId="342"/>
            <ac:spMk id="3" creationId="{D7E4EAEF-0656-40A8-814F-9F95C45E5DA5}"/>
          </ac:spMkLst>
        </pc:spChg>
        <pc:spChg chg="add mod">
          <ac:chgData name="Ingeborg Hawighorst" userId="fe479525195477f7" providerId="LiveId" clId="{08E89138-3E89-4BAC-B3C2-773B9598DDF0}" dt="2018-04-25T01:38:47.444" v="277" actId="403"/>
          <ac:spMkLst>
            <pc:docMk/>
            <pc:sldMk cId="1753340006" sldId="342"/>
            <ac:spMk id="6" creationId="{5644654E-D0B7-40AE-AA18-DD2BA489D082}"/>
          </ac:spMkLst>
        </pc:spChg>
        <pc:picChg chg="add mod">
          <ac:chgData name="Ingeborg Hawighorst" userId="fe479525195477f7" providerId="LiveId" clId="{08E89138-3E89-4BAC-B3C2-773B9598DDF0}" dt="2018-04-25T01:36:38.473" v="255" actId="1076"/>
          <ac:picMkLst>
            <pc:docMk/>
            <pc:sldMk cId="1753340006" sldId="342"/>
            <ac:picMk id="5" creationId="{F8E72BCC-D89E-4C34-9307-DD341B2AC134}"/>
          </ac:picMkLst>
        </pc:picChg>
      </pc:sldChg>
      <pc:sldChg chg="add">
        <pc:chgData name="Ingeborg Hawighorst" userId="fe479525195477f7" providerId="LiveId" clId="{08E89138-3E89-4BAC-B3C2-773B9598DDF0}" dt="2018-04-25T01:44:36.015" v="279"/>
        <pc:sldMkLst>
          <pc:docMk/>
          <pc:sldMk cId="3255610383" sldId="343"/>
        </pc:sldMkLst>
      </pc:sldChg>
      <pc:sldChg chg="delSp add">
        <pc:chgData name="Ingeborg Hawighorst" userId="fe479525195477f7" providerId="LiveId" clId="{08E89138-3E89-4BAC-B3C2-773B9598DDF0}" dt="2018-04-30T19:59:19.059" v="286" actId="478"/>
        <pc:sldMkLst>
          <pc:docMk/>
          <pc:sldMk cId="2524171301" sldId="344"/>
        </pc:sldMkLst>
        <pc:picChg chg="del">
          <ac:chgData name="Ingeborg Hawighorst" userId="fe479525195477f7" providerId="LiveId" clId="{08E89138-3E89-4BAC-B3C2-773B9598DDF0}" dt="2018-04-30T19:59:19.059" v="286" actId="478"/>
          <ac:picMkLst>
            <pc:docMk/>
            <pc:sldMk cId="2524171301" sldId="344"/>
            <ac:picMk id="10" creationId="{09CCA44F-2B7E-40E3-B8A2-D8B8FB111C58}"/>
          </ac:picMkLst>
        </pc:picChg>
      </pc:sldChg>
      <pc:sldChg chg="addSp modSp add del">
        <pc:chgData name="Ingeborg Hawighorst" userId="fe479525195477f7" providerId="LiveId" clId="{08E89138-3E89-4BAC-B3C2-773B9598DDF0}" dt="2018-04-30T20:02:30.845" v="296" actId="2696"/>
        <pc:sldMkLst>
          <pc:docMk/>
          <pc:sldMk cId="2834089744" sldId="345"/>
        </pc:sldMkLst>
        <pc:picChg chg="add mod">
          <ac:chgData name="Ingeborg Hawighorst" userId="fe479525195477f7" providerId="LiveId" clId="{08E89138-3E89-4BAC-B3C2-773B9598DDF0}" dt="2018-04-30T20:02:12.307" v="293" actId="1076"/>
          <ac:picMkLst>
            <pc:docMk/>
            <pc:sldMk cId="2834089744" sldId="345"/>
            <ac:picMk id="4" creationId="{B6F1ADEC-331C-412A-8DB3-BF2361BE19D0}"/>
          </ac:picMkLst>
        </pc:picChg>
      </pc:sldChg>
    </pc:docChg>
  </pc:docChgLst>
  <pc:docChgLst>
    <pc:chgData name="Ingeborg Hawighorst" userId="fe479525195477f7" providerId="LiveId" clId="{314F74E1-6255-45F7-B03F-92D75D4BB864}"/>
    <pc:docChg chg="undo custSel addSld delSld modSld sldOrd modMainMaster">
      <pc:chgData name="Ingeborg Hawighorst" userId="fe479525195477f7" providerId="LiveId" clId="{314F74E1-6255-45F7-B03F-92D75D4BB864}" dt="2018-04-07T23:50:45.922" v="8282"/>
      <pc:docMkLst>
        <pc:docMk/>
      </pc:docMkLst>
      <pc:sldChg chg="modSp">
        <pc:chgData name="Ingeborg Hawighorst" userId="fe479525195477f7" providerId="LiveId" clId="{314F74E1-6255-45F7-B03F-92D75D4BB864}" dt="2018-04-01T23:04:41.472" v="1855" actId="1076"/>
        <pc:sldMkLst>
          <pc:docMk/>
          <pc:sldMk cId="2104836047" sldId="263"/>
        </pc:sldMkLst>
        <pc:spChg chg="mod">
          <ac:chgData name="Ingeborg Hawighorst" userId="fe479525195477f7" providerId="LiveId" clId="{314F74E1-6255-45F7-B03F-92D75D4BB864}" dt="2018-04-01T21:55:42.421" v="295" actId="6549"/>
          <ac:spMkLst>
            <pc:docMk/>
            <pc:sldMk cId="2104836047" sldId="263"/>
            <ac:spMk id="3" creationId="{E581B213-59CD-4E4C-9C6B-5AD094716602}"/>
          </ac:spMkLst>
        </pc:spChg>
        <pc:picChg chg="mod">
          <ac:chgData name="Ingeborg Hawighorst" userId="fe479525195477f7" providerId="LiveId" clId="{314F74E1-6255-45F7-B03F-92D75D4BB864}" dt="2018-04-01T23:04:41.472" v="1855" actId="1076"/>
          <ac:picMkLst>
            <pc:docMk/>
            <pc:sldMk cId="2104836047" sldId="263"/>
            <ac:picMk id="4" creationId="{1D6C14D6-0E6A-4EDC-A5BE-F3B2BCAD588A}"/>
          </ac:picMkLst>
        </pc:picChg>
      </pc:sldChg>
      <pc:sldChg chg="modSp">
        <pc:chgData name="Ingeborg Hawighorst" userId="fe479525195477f7" providerId="LiveId" clId="{314F74E1-6255-45F7-B03F-92D75D4BB864}" dt="2018-04-01T21:56:20.754" v="301" actId="20577"/>
        <pc:sldMkLst>
          <pc:docMk/>
          <pc:sldMk cId="1971992199" sldId="268"/>
        </pc:sldMkLst>
        <pc:spChg chg="mod">
          <ac:chgData name="Ingeborg Hawighorst" userId="fe479525195477f7" providerId="LiveId" clId="{314F74E1-6255-45F7-B03F-92D75D4BB864}" dt="2018-04-01T21:56:20.754" v="301" actId="20577"/>
          <ac:spMkLst>
            <pc:docMk/>
            <pc:sldMk cId="1971992199" sldId="268"/>
            <ac:spMk id="2" creationId="{E083521F-EDE0-4C40-A2A7-4D3F53E0AFBE}"/>
          </ac:spMkLst>
        </pc:spChg>
      </pc:sldChg>
      <pc:sldChg chg="modSp">
        <pc:chgData name="Ingeborg Hawighorst" userId="fe479525195477f7" providerId="LiveId" clId="{314F74E1-6255-45F7-B03F-92D75D4BB864}" dt="2018-04-01T22:13:12.399" v="573" actId="20577"/>
        <pc:sldMkLst>
          <pc:docMk/>
          <pc:sldMk cId="2085425962" sldId="272"/>
        </pc:sldMkLst>
        <pc:spChg chg="mod">
          <ac:chgData name="Ingeborg Hawighorst" userId="fe479525195477f7" providerId="LiveId" clId="{314F74E1-6255-45F7-B03F-92D75D4BB864}" dt="2018-04-01T22:13:12.399" v="573" actId="20577"/>
          <ac:spMkLst>
            <pc:docMk/>
            <pc:sldMk cId="2085425962" sldId="272"/>
            <ac:spMk id="2" creationId="{CA0E968E-1047-46F6-AD70-719A3D2095B6}"/>
          </ac:spMkLst>
        </pc:spChg>
        <pc:spChg chg="mod">
          <ac:chgData name="Ingeborg Hawighorst" userId="fe479525195477f7" providerId="LiveId" clId="{314F74E1-6255-45F7-B03F-92D75D4BB864}" dt="2018-04-01T22:12:37.949" v="552" actId="20577"/>
          <ac:spMkLst>
            <pc:docMk/>
            <pc:sldMk cId="2085425962" sldId="272"/>
            <ac:spMk id="3" creationId="{F5143460-D463-4E86-949D-D0D18C452629}"/>
          </ac:spMkLst>
        </pc:spChg>
      </pc:sldChg>
      <pc:sldChg chg="modSp">
        <pc:chgData name="Ingeborg Hawighorst" userId="fe479525195477f7" providerId="LiveId" clId="{314F74E1-6255-45F7-B03F-92D75D4BB864}" dt="2018-04-01T22:13:18.932" v="582" actId="20577"/>
        <pc:sldMkLst>
          <pc:docMk/>
          <pc:sldMk cId="3627362320" sldId="273"/>
        </pc:sldMkLst>
        <pc:spChg chg="mod">
          <ac:chgData name="Ingeborg Hawighorst" userId="fe479525195477f7" providerId="LiveId" clId="{314F74E1-6255-45F7-B03F-92D75D4BB864}" dt="2018-04-01T22:13:18.932" v="582" actId="20577"/>
          <ac:spMkLst>
            <pc:docMk/>
            <pc:sldMk cId="3627362320" sldId="273"/>
            <ac:spMk id="2" creationId="{5E759CFF-9475-42A2-8B63-BB0D80DE12B6}"/>
          </ac:spMkLst>
        </pc:spChg>
      </pc:sldChg>
      <pc:sldChg chg="modSp">
        <pc:chgData name="Ingeborg Hawighorst" userId="fe479525195477f7" providerId="LiveId" clId="{314F74E1-6255-45F7-B03F-92D75D4BB864}" dt="2018-04-01T22:13:56.565" v="617" actId="20577"/>
        <pc:sldMkLst>
          <pc:docMk/>
          <pc:sldMk cId="1344009557" sldId="274"/>
        </pc:sldMkLst>
        <pc:spChg chg="mod">
          <ac:chgData name="Ingeborg Hawighorst" userId="fe479525195477f7" providerId="LiveId" clId="{314F74E1-6255-45F7-B03F-92D75D4BB864}" dt="2018-04-01T22:13:56.565" v="617" actId="20577"/>
          <ac:spMkLst>
            <pc:docMk/>
            <pc:sldMk cId="1344009557" sldId="274"/>
            <ac:spMk id="2" creationId="{17847CFD-CA91-4B3B-B8C1-D83C91D3D497}"/>
          </ac:spMkLst>
        </pc:spChg>
      </pc:sldChg>
      <pc:sldChg chg="modSp">
        <pc:chgData name="Ingeborg Hawighorst" userId="fe479525195477f7" providerId="LiveId" clId="{314F74E1-6255-45F7-B03F-92D75D4BB864}" dt="2018-04-01T22:14:12.550" v="644" actId="20577"/>
        <pc:sldMkLst>
          <pc:docMk/>
          <pc:sldMk cId="4292180616" sldId="275"/>
        </pc:sldMkLst>
        <pc:spChg chg="mod">
          <ac:chgData name="Ingeborg Hawighorst" userId="fe479525195477f7" providerId="LiveId" clId="{314F74E1-6255-45F7-B03F-92D75D4BB864}" dt="2018-04-01T22:14:12.550" v="644" actId="20577"/>
          <ac:spMkLst>
            <pc:docMk/>
            <pc:sldMk cId="4292180616" sldId="275"/>
            <ac:spMk id="2" creationId="{142AE7A9-48E8-4CFD-A251-7E77935D2E08}"/>
          </ac:spMkLst>
        </pc:spChg>
      </pc:sldChg>
      <pc:sldChg chg="modSp">
        <pc:chgData name="Ingeborg Hawighorst" userId="fe479525195477f7" providerId="LiveId" clId="{314F74E1-6255-45F7-B03F-92D75D4BB864}" dt="2018-04-01T22:14:20.704" v="651" actId="20577"/>
        <pc:sldMkLst>
          <pc:docMk/>
          <pc:sldMk cId="1551419193" sldId="276"/>
        </pc:sldMkLst>
        <pc:spChg chg="mod">
          <ac:chgData name="Ingeborg Hawighorst" userId="fe479525195477f7" providerId="LiveId" clId="{314F74E1-6255-45F7-B03F-92D75D4BB864}" dt="2018-04-01T22:14:20.704" v="651" actId="20577"/>
          <ac:spMkLst>
            <pc:docMk/>
            <pc:sldMk cId="1551419193" sldId="276"/>
            <ac:spMk id="2" creationId="{251D134D-123F-4965-B5F3-036D3E2A7F5C}"/>
          </ac:spMkLst>
        </pc:spChg>
      </pc:sldChg>
      <pc:sldChg chg="modSp">
        <pc:chgData name="Ingeborg Hawighorst" userId="fe479525195477f7" providerId="LiveId" clId="{314F74E1-6255-45F7-B03F-92D75D4BB864}" dt="2018-04-01T22:14:28.463" v="657" actId="20577"/>
        <pc:sldMkLst>
          <pc:docMk/>
          <pc:sldMk cId="1729211426" sldId="277"/>
        </pc:sldMkLst>
        <pc:spChg chg="mod">
          <ac:chgData name="Ingeborg Hawighorst" userId="fe479525195477f7" providerId="LiveId" clId="{314F74E1-6255-45F7-B03F-92D75D4BB864}" dt="2018-04-01T22:14:28.463" v="657" actId="20577"/>
          <ac:spMkLst>
            <pc:docMk/>
            <pc:sldMk cId="1729211426" sldId="277"/>
            <ac:spMk id="2" creationId="{21733650-D9E2-4271-A01E-A425AE725801}"/>
          </ac:spMkLst>
        </pc:spChg>
      </pc:sldChg>
      <pc:sldChg chg="modSp">
        <pc:chgData name="Ingeborg Hawighorst" userId="fe479525195477f7" providerId="LiveId" clId="{314F74E1-6255-45F7-B03F-92D75D4BB864}" dt="2018-04-01T23:08:14.274" v="1914" actId="20577"/>
        <pc:sldMkLst>
          <pc:docMk/>
          <pc:sldMk cId="1876096558" sldId="278"/>
        </pc:sldMkLst>
        <pc:spChg chg="mod">
          <ac:chgData name="Ingeborg Hawighorst" userId="fe479525195477f7" providerId="LiveId" clId="{314F74E1-6255-45F7-B03F-92D75D4BB864}" dt="2018-04-01T22:14:52.655" v="665" actId="20577"/>
          <ac:spMkLst>
            <pc:docMk/>
            <pc:sldMk cId="1876096558" sldId="278"/>
            <ac:spMk id="2" creationId="{CC02E165-9D6B-4116-885B-7AAA8755DB9E}"/>
          </ac:spMkLst>
        </pc:spChg>
        <pc:spChg chg="mod">
          <ac:chgData name="Ingeborg Hawighorst" userId="fe479525195477f7" providerId="LiveId" clId="{314F74E1-6255-45F7-B03F-92D75D4BB864}" dt="2018-04-01T23:08:14.274" v="1914" actId="20577"/>
          <ac:spMkLst>
            <pc:docMk/>
            <pc:sldMk cId="1876096558" sldId="278"/>
            <ac:spMk id="3" creationId="{DD4045B4-C46C-4027-AFAD-F1751CA428CC}"/>
          </ac:spMkLst>
        </pc:spChg>
      </pc:sldChg>
      <pc:sldChg chg="modSp">
        <pc:chgData name="Ingeborg Hawighorst" userId="fe479525195477f7" providerId="LiveId" clId="{314F74E1-6255-45F7-B03F-92D75D4BB864}" dt="2018-04-07T22:01:24.890" v="6679" actId="313"/>
        <pc:sldMkLst>
          <pc:docMk/>
          <pc:sldMk cId="2420957862" sldId="280"/>
        </pc:sldMkLst>
        <pc:spChg chg="mod">
          <ac:chgData name="Ingeborg Hawighorst" userId="fe479525195477f7" providerId="LiveId" clId="{314F74E1-6255-45F7-B03F-92D75D4BB864}" dt="2018-04-01T21:56:14.867" v="298" actId="20577"/>
          <ac:spMkLst>
            <pc:docMk/>
            <pc:sldMk cId="2420957862" sldId="280"/>
            <ac:spMk id="2" creationId="{65C2836B-FACE-4DF3-B95A-77DAB6E11A2E}"/>
          </ac:spMkLst>
        </pc:spChg>
        <pc:spChg chg="mod">
          <ac:chgData name="Ingeborg Hawighorst" userId="fe479525195477f7" providerId="LiveId" clId="{314F74E1-6255-45F7-B03F-92D75D4BB864}" dt="2018-04-07T22:01:24.890" v="6679" actId="313"/>
          <ac:spMkLst>
            <pc:docMk/>
            <pc:sldMk cId="2420957862" sldId="280"/>
            <ac:spMk id="3" creationId="{95189251-7666-4F1B-831F-0E0FE51F4239}"/>
          </ac:spMkLst>
        </pc:spChg>
      </pc:sldChg>
      <pc:sldChg chg="addSp modSp">
        <pc:chgData name="Ingeborg Hawighorst" userId="fe479525195477f7" providerId="LiveId" clId="{314F74E1-6255-45F7-B03F-92D75D4BB864}" dt="2018-04-01T23:05:25.985" v="1881" actId="20577"/>
        <pc:sldMkLst>
          <pc:docMk/>
          <pc:sldMk cId="3508259960" sldId="281"/>
        </pc:sldMkLst>
        <pc:spChg chg="mod">
          <ac:chgData name="Ingeborg Hawighorst" userId="fe479525195477f7" providerId="LiveId" clId="{314F74E1-6255-45F7-B03F-92D75D4BB864}" dt="2018-04-01T21:16:57.332" v="19" actId="20577"/>
          <ac:spMkLst>
            <pc:docMk/>
            <pc:sldMk cId="3508259960" sldId="281"/>
            <ac:spMk id="2" creationId="{2270F082-E0BC-49BD-908D-01C9D9C53725}"/>
          </ac:spMkLst>
        </pc:spChg>
        <pc:spChg chg="mod">
          <ac:chgData name="Ingeborg Hawighorst" userId="fe479525195477f7" providerId="LiveId" clId="{314F74E1-6255-45F7-B03F-92D75D4BB864}" dt="2018-04-01T23:05:25.985" v="1881" actId="20577"/>
          <ac:spMkLst>
            <pc:docMk/>
            <pc:sldMk cId="3508259960" sldId="281"/>
            <ac:spMk id="3" creationId="{75D69B8A-5423-43CC-B6C4-CFB61EF63F3D}"/>
          </ac:spMkLst>
        </pc:spChg>
        <pc:picChg chg="add mod">
          <ac:chgData name="Ingeborg Hawighorst" userId="fe479525195477f7" providerId="LiveId" clId="{314F74E1-6255-45F7-B03F-92D75D4BB864}" dt="2018-04-01T21:17:26.156" v="21" actId="1076"/>
          <ac:picMkLst>
            <pc:docMk/>
            <pc:sldMk cId="3508259960" sldId="281"/>
            <ac:picMk id="4" creationId="{D4B7120C-AD91-4CF4-B911-9FD7BE69CF0F}"/>
          </ac:picMkLst>
        </pc:picChg>
      </pc:sldChg>
      <pc:sldChg chg="addSp delSp modSp add">
        <pc:chgData name="Ingeborg Hawighorst" userId="fe479525195477f7" providerId="LiveId" clId="{314F74E1-6255-45F7-B03F-92D75D4BB864}" dt="2018-04-01T21:57:36.138" v="366" actId="20577"/>
        <pc:sldMkLst>
          <pc:docMk/>
          <pc:sldMk cId="1470617343" sldId="282"/>
        </pc:sldMkLst>
        <pc:spChg chg="mod">
          <ac:chgData name="Ingeborg Hawighorst" userId="fe479525195477f7" providerId="LiveId" clId="{314F74E1-6255-45F7-B03F-92D75D4BB864}" dt="2018-04-01T21:57:36.138" v="366" actId="20577"/>
          <ac:spMkLst>
            <pc:docMk/>
            <pc:sldMk cId="1470617343" sldId="282"/>
            <ac:spMk id="3" creationId="{75D69B8A-5423-43CC-B6C4-CFB61EF63F3D}"/>
          </ac:spMkLst>
        </pc:spChg>
        <pc:picChg chg="del">
          <ac:chgData name="Ingeborg Hawighorst" userId="fe479525195477f7" providerId="LiveId" clId="{314F74E1-6255-45F7-B03F-92D75D4BB864}" dt="2018-04-01T21:18:21.517" v="114" actId="478"/>
          <ac:picMkLst>
            <pc:docMk/>
            <pc:sldMk cId="1470617343" sldId="282"/>
            <ac:picMk id="4" creationId="{D4B7120C-AD91-4CF4-B911-9FD7BE69CF0F}"/>
          </ac:picMkLst>
        </pc:picChg>
        <pc:picChg chg="add mod">
          <ac:chgData name="Ingeborg Hawighorst" userId="fe479525195477f7" providerId="LiveId" clId="{314F74E1-6255-45F7-B03F-92D75D4BB864}" dt="2018-04-01T21:18:47.956" v="118" actId="1076"/>
          <ac:picMkLst>
            <pc:docMk/>
            <pc:sldMk cId="1470617343" sldId="282"/>
            <ac:picMk id="5" creationId="{B1728B83-3C0B-4B4A-90D1-2155503851EA}"/>
          </ac:picMkLst>
        </pc:picChg>
      </pc:sldChg>
      <pc:sldChg chg="addSp delSp modSp add modAnim">
        <pc:chgData name="Ingeborg Hawighorst" userId="fe479525195477f7" providerId="LiveId" clId="{314F74E1-6255-45F7-B03F-92D75D4BB864}" dt="2018-04-01T21:58:04.383" v="367" actId="207"/>
        <pc:sldMkLst>
          <pc:docMk/>
          <pc:sldMk cId="2142515239" sldId="283"/>
        </pc:sldMkLst>
        <pc:spChg chg="del">
          <ac:chgData name="Ingeborg Hawighorst" userId="fe479525195477f7" providerId="LiveId" clId="{314F74E1-6255-45F7-B03F-92D75D4BB864}" dt="2018-04-01T21:21:00.121" v="172" actId="207"/>
          <ac:spMkLst>
            <pc:docMk/>
            <pc:sldMk cId="2142515239" sldId="283"/>
            <ac:spMk id="3" creationId="{B70F0E07-C837-449F-8F6E-56F9AB7FF250}"/>
          </ac:spMkLst>
        </pc:spChg>
        <pc:picChg chg="add mod modCrop">
          <ac:chgData name="Ingeborg Hawighorst" userId="fe479525195477f7" providerId="LiveId" clId="{314F74E1-6255-45F7-B03F-92D75D4BB864}" dt="2018-04-01T21:21:29.201" v="180" actId="1076"/>
          <ac:picMkLst>
            <pc:docMk/>
            <pc:sldMk cId="2142515239" sldId="283"/>
            <ac:picMk id="4" creationId="{28B70B96-A1DF-4DC0-B161-35A5EC9B9135}"/>
          </ac:picMkLst>
        </pc:picChg>
        <pc:picChg chg="add mod">
          <ac:chgData name="Ingeborg Hawighorst" userId="fe479525195477f7" providerId="LiveId" clId="{314F74E1-6255-45F7-B03F-92D75D4BB864}" dt="2018-04-01T21:21:25.553" v="179" actId="1076"/>
          <ac:picMkLst>
            <pc:docMk/>
            <pc:sldMk cId="2142515239" sldId="283"/>
            <ac:picMk id="6" creationId="{11077D05-DE1D-404A-962B-D75228645307}"/>
          </ac:picMkLst>
        </pc:picChg>
      </pc:sldChg>
      <pc:sldChg chg="addSp delSp modSp add modAnim">
        <pc:chgData name="Ingeborg Hawighorst" userId="fe479525195477f7" providerId="LiveId" clId="{314F74E1-6255-45F7-B03F-92D75D4BB864}" dt="2018-04-01T21:58:09.496" v="368" actId="207"/>
        <pc:sldMkLst>
          <pc:docMk/>
          <pc:sldMk cId="2423082835" sldId="284"/>
        </pc:sldMkLst>
        <pc:spChg chg="mod">
          <ac:chgData name="Ingeborg Hawighorst" userId="fe479525195477f7" providerId="LiveId" clId="{314F74E1-6255-45F7-B03F-92D75D4BB864}" dt="2018-04-01T21:22:16.081" v="194" actId="20577"/>
          <ac:spMkLst>
            <pc:docMk/>
            <pc:sldMk cId="2423082835" sldId="284"/>
            <ac:spMk id="2" creationId="{BC200BAF-F6BF-4BD1-88F9-8F880B692310}"/>
          </ac:spMkLst>
        </pc:spChg>
        <pc:spChg chg="del">
          <ac:chgData name="Ingeborg Hawighorst" userId="fe479525195477f7" providerId="LiveId" clId="{314F74E1-6255-45F7-B03F-92D75D4BB864}" dt="2018-04-01T21:22:25.693" v="195" actId="207"/>
          <ac:spMkLst>
            <pc:docMk/>
            <pc:sldMk cId="2423082835" sldId="284"/>
            <ac:spMk id="3" creationId="{739AD45D-65AF-46F1-A537-1FF34BCC44CD}"/>
          </ac:spMkLst>
        </pc:spChg>
        <pc:picChg chg="add mod">
          <ac:chgData name="Ingeborg Hawighorst" userId="fe479525195477f7" providerId="LiveId" clId="{314F74E1-6255-45F7-B03F-92D75D4BB864}" dt="2018-04-01T21:22:10.517" v="183" actId="1076"/>
          <ac:picMkLst>
            <pc:docMk/>
            <pc:sldMk cId="2423082835" sldId="284"/>
            <ac:picMk id="4" creationId="{60C5D983-76A7-47C1-ADEF-C92A6700D416}"/>
          </ac:picMkLst>
        </pc:picChg>
        <pc:picChg chg="add mod ord">
          <ac:chgData name="Ingeborg Hawighorst" userId="fe479525195477f7" providerId="LiveId" clId="{314F74E1-6255-45F7-B03F-92D75D4BB864}" dt="2018-04-01T21:22:35.045" v="199" actId="1076"/>
          <ac:picMkLst>
            <pc:docMk/>
            <pc:sldMk cId="2423082835" sldId="284"/>
            <ac:picMk id="6" creationId="{FBE23369-6936-4321-A8A7-C01CFBBD9973}"/>
          </ac:picMkLst>
        </pc:picChg>
      </pc:sldChg>
      <pc:sldChg chg="addSp delSp modSp add delAnim modAnim">
        <pc:chgData name="Ingeborg Hawighorst" userId="fe479525195477f7" providerId="LiveId" clId="{314F74E1-6255-45F7-B03F-92D75D4BB864}" dt="2018-04-01T21:43:54.120" v="228" actId="207"/>
        <pc:sldMkLst>
          <pc:docMk/>
          <pc:sldMk cId="1595177854" sldId="285"/>
        </pc:sldMkLst>
        <pc:spChg chg="mod">
          <ac:chgData name="Ingeborg Hawighorst" userId="fe479525195477f7" providerId="LiveId" clId="{314F74E1-6255-45F7-B03F-92D75D4BB864}" dt="2018-04-01T21:42:15.926" v="220" actId="20577"/>
          <ac:spMkLst>
            <pc:docMk/>
            <pc:sldMk cId="1595177854" sldId="285"/>
            <ac:spMk id="2" creationId="{F3E416B8-1F34-46D0-876E-8F6293C9B2CA}"/>
          </ac:spMkLst>
        </pc:spChg>
        <pc:spChg chg="del">
          <ac:chgData name="Ingeborg Hawighorst" userId="fe479525195477f7" providerId="LiveId" clId="{314F74E1-6255-45F7-B03F-92D75D4BB864}" dt="2018-04-01T21:39:57.258" v="206" actId="207"/>
          <ac:spMkLst>
            <pc:docMk/>
            <pc:sldMk cId="1595177854" sldId="285"/>
            <ac:spMk id="3" creationId="{EBCAA089-68BA-4A5C-BD54-88D256BAE7F3}"/>
          </ac:spMkLst>
        </pc:spChg>
        <pc:spChg chg="add del mod">
          <ac:chgData name="Ingeborg Hawighorst" userId="fe479525195477f7" providerId="LiveId" clId="{314F74E1-6255-45F7-B03F-92D75D4BB864}" dt="2018-04-01T21:41:16.113" v="210" actId="207"/>
          <ac:spMkLst>
            <pc:docMk/>
            <pc:sldMk cId="1595177854" sldId="285"/>
            <ac:spMk id="8" creationId="{F2BB3384-08CE-4C92-A2F9-70BFFC2F65F6}"/>
          </ac:spMkLst>
        </pc:spChg>
        <pc:picChg chg="add mod">
          <ac:chgData name="Ingeborg Hawighorst" userId="fe479525195477f7" providerId="LiveId" clId="{314F74E1-6255-45F7-B03F-92D75D4BB864}" dt="2018-04-01T21:23:24.740" v="204" actId="1076"/>
          <ac:picMkLst>
            <pc:docMk/>
            <pc:sldMk cId="1595177854" sldId="285"/>
            <ac:picMk id="4" creationId="{35E461B0-BA12-4B91-80C1-887742F8BECD}"/>
          </ac:picMkLst>
        </pc:picChg>
        <pc:picChg chg="add mod">
          <ac:chgData name="Ingeborg Hawighorst" userId="fe479525195477f7" providerId="LiveId" clId="{314F74E1-6255-45F7-B03F-92D75D4BB864}" dt="2018-04-01T21:23:49.097" v="205" actId="1076"/>
          <ac:picMkLst>
            <pc:docMk/>
            <pc:sldMk cId="1595177854" sldId="285"/>
            <ac:picMk id="5" creationId="{91AC611D-7B59-42F9-AAFC-23378FB5EBCF}"/>
          </ac:picMkLst>
        </pc:picChg>
        <pc:picChg chg="add del mod ord">
          <ac:chgData name="Ingeborg Hawighorst" userId="fe479525195477f7" providerId="LiveId" clId="{314F74E1-6255-45F7-B03F-92D75D4BB864}" dt="2018-04-01T21:41:07.083" v="209" actId="478"/>
          <ac:picMkLst>
            <pc:docMk/>
            <pc:sldMk cId="1595177854" sldId="285"/>
            <ac:picMk id="6" creationId="{E6FF05E6-0DE2-40D0-8A68-D73EF77714E3}"/>
          </ac:picMkLst>
        </pc:picChg>
        <pc:picChg chg="add mod">
          <ac:chgData name="Ingeborg Hawighorst" userId="fe479525195477f7" providerId="LiveId" clId="{314F74E1-6255-45F7-B03F-92D75D4BB864}" dt="2018-04-01T21:41:20.621" v="211" actId="1076"/>
          <ac:picMkLst>
            <pc:docMk/>
            <pc:sldMk cId="1595177854" sldId="285"/>
            <ac:picMk id="9" creationId="{6DEA0DA5-E054-4A16-84AC-E41CC7EAB585}"/>
          </ac:picMkLst>
        </pc:picChg>
      </pc:sldChg>
      <pc:sldChg chg="addSp delSp modSp add modAnim">
        <pc:chgData name="Ingeborg Hawighorst" userId="fe479525195477f7" providerId="LiveId" clId="{314F74E1-6255-45F7-B03F-92D75D4BB864}" dt="2018-04-01T21:58:24.928" v="369" actId="207"/>
        <pc:sldMkLst>
          <pc:docMk/>
          <pc:sldMk cId="785045205" sldId="286"/>
        </pc:sldMkLst>
        <pc:spChg chg="mod">
          <ac:chgData name="Ingeborg Hawighorst" userId="fe479525195477f7" providerId="LiveId" clId="{314F74E1-6255-45F7-B03F-92D75D4BB864}" dt="2018-04-01T21:44:47.061" v="259" actId="20577"/>
          <ac:spMkLst>
            <pc:docMk/>
            <pc:sldMk cId="785045205" sldId="286"/>
            <ac:spMk id="2" creationId="{A3C331D6-EBBE-4AE6-872C-F215E4FD04A3}"/>
          </ac:spMkLst>
        </pc:spChg>
        <pc:spChg chg="del">
          <ac:chgData name="Ingeborg Hawighorst" userId="fe479525195477f7" providerId="LiveId" clId="{314F74E1-6255-45F7-B03F-92D75D4BB864}" dt="2018-04-01T21:45:08.207" v="261" actId="207"/>
          <ac:spMkLst>
            <pc:docMk/>
            <pc:sldMk cId="785045205" sldId="286"/>
            <ac:spMk id="3" creationId="{AD3CF9E6-8BB9-48F1-9E1C-F33B6A594EC1}"/>
          </ac:spMkLst>
        </pc:spChg>
        <pc:picChg chg="add mod">
          <ac:chgData name="Ingeborg Hawighorst" userId="fe479525195477f7" providerId="LiveId" clId="{314F74E1-6255-45F7-B03F-92D75D4BB864}" dt="2018-04-01T21:44:51.865" v="260" actId="1076"/>
          <ac:picMkLst>
            <pc:docMk/>
            <pc:sldMk cId="785045205" sldId="286"/>
            <ac:picMk id="4" creationId="{4F339AAF-97EF-4C04-96BE-47597CC98F82}"/>
          </ac:picMkLst>
        </pc:picChg>
        <pc:picChg chg="add mod">
          <ac:chgData name="Ingeborg Hawighorst" userId="fe479525195477f7" providerId="LiveId" clId="{314F74E1-6255-45F7-B03F-92D75D4BB864}" dt="2018-04-01T21:45:14.706" v="264" actId="1076"/>
          <ac:picMkLst>
            <pc:docMk/>
            <pc:sldMk cId="785045205" sldId="286"/>
            <ac:picMk id="6" creationId="{F9CF5C7A-7566-4034-947A-F0316C005AE3}"/>
          </ac:picMkLst>
        </pc:picChg>
      </pc:sldChg>
      <pc:sldChg chg="addSp delSp modSp add delAnim modAnim">
        <pc:chgData name="Ingeborg Hawighorst" userId="fe479525195477f7" providerId="LiveId" clId="{314F74E1-6255-45F7-B03F-92D75D4BB864}" dt="2018-04-01T22:02:02.128" v="376" actId="1076"/>
        <pc:sldMkLst>
          <pc:docMk/>
          <pc:sldMk cId="2793953703" sldId="287"/>
        </pc:sldMkLst>
        <pc:spChg chg="mod">
          <ac:chgData name="Ingeborg Hawighorst" userId="fe479525195477f7" providerId="LiveId" clId="{314F74E1-6255-45F7-B03F-92D75D4BB864}" dt="2018-04-01T21:46:40.239" v="280" actId="20577"/>
          <ac:spMkLst>
            <pc:docMk/>
            <pc:sldMk cId="2793953703" sldId="287"/>
            <ac:spMk id="2" creationId="{A16F2F1F-C6C0-48BF-BBA8-6F78B0AB2AFA}"/>
          </ac:spMkLst>
        </pc:spChg>
        <pc:spChg chg="del">
          <ac:chgData name="Ingeborg Hawighorst" userId="fe479525195477f7" providerId="LiveId" clId="{314F74E1-6255-45F7-B03F-92D75D4BB864}" dt="2018-04-01T21:50:49.732" v="281" actId="1076"/>
          <ac:spMkLst>
            <pc:docMk/>
            <pc:sldMk cId="2793953703" sldId="287"/>
            <ac:spMk id="3" creationId="{5611708A-4A52-4860-BE9D-1412E1D07E1E}"/>
          </ac:spMkLst>
        </pc:spChg>
        <pc:spChg chg="add del mod">
          <ac:chgData name="Ingeborg Hawighorst" userId="fe479525195477f7" providerId="LiveId" clId="{314F74E1-6255-45F7-B03F-92D75D4BB864}" dt="2018-04-01T21:53:29.235" v="287" actId="1076"/>
          <ac:spMkLst>
            <pc:docMk/>
            <pc:sldMk cId="2793953703" sldId="287"/>
            <ac:spMk id="7" creationId="{B53B9FF0-0FB2-487F-88D0-27C1A805A480}"/>
          </ac:spMkLst>
        </pc:spChg>
        <pc:spChg chg="add del mod">
          <ac:chgData name="Ingeborg Hawighorst" userId="fe479525195477f7" providerId="LiveId" clId="{314F74E1-6255-45F7-B03F-92D75D4BB864}" dt="2018-04-01T22:01:32.097" v="371" actId="1076"/>
          <ac:spMkLst>
            <pc:docMk/>
            <pc:sldMk cId="2793953703" sldId="287"/>
            <ac:spMk id="10" creationId="{5087723F-98DB-417B-8CE9-647660A241A6}"/>
          </ac:spMkLst>
        </pc:spChg>
        <pc:picChg chg="add mod">
          <ac:chgData name="Ingeborg Hawighorst" userId="fe479525195477f7" providerId="LiveId" clId="{314F74E1-6255-45F7-B03F-92D75D4BB864}" dt="2018-04-01T21:46:31.668" v="267" actId="1076"/>
          <ac:picMkLst>
            <pc:docMk/>
            <pc:sldMk cId="2793953703" sldId="287"/>
            <ac:picMk id="4" creationId="{EDDA104D-9459-4E85-BD2B-7703A695A05A}"/>
          </ac:picMkLst>
        </pc:picChg>
        <pc:picChg chg="add del mod ord">
          <ac:chgData name="Ingeborg Hawighorst" userId="fe479525195477f7" providerId="LiveId" clId="{314F74E1-6255-45F7-B03F-92D75D4BB864}" dt="2018-04-01T21:53:20.156" v="286" actId="478"/>
          <ac:picMkLst>
            <pc:docMk/>
            <pc:sldMk cId="2793953703" sldId="287"/>
            <ac:picMk id="5" creationId="{C531738B-F5F2-4AB0-8ED2-C28BAB069761}"/>
          </ac:picMkLst>
        </pc:picChg>
        <pc:picChg chg="add del mod ord">
          <ac:chgData name="Ingeborg Hawighorst" userId="fe479525195477f7" providerId="LiveId" clId="{314F74E1-6255-45F7-B03F-92D75D4BB864}" dt="2018-04-01T22:00:02.132" v="370" actId="478"/>
          <ac:picMkLst>
            <pc:docMk/>
            <pc:sldMk cId="2793953703" sldId="287"/>
            <ac:picMk id="8" creationId="{5A977F62-7523-4068-ACDD-5BC1C64DE225}"/>
          </ac:picMkLst>
        </pc:picChg>
        <pc:picChg chg="add mod ord">
          <ac:chgData name="Ingeborg Hawighorst" userId="fe479525195477f7" providerId="LiveId" clId="{314F74E1-6255-45F7-B03F-92D75D4BB864}" dt="2018-04-01T22:02:02.128" v="376" actId="1076"/>
          <ac:picMkLst>
            <pc:docMk/>
            <pc:sldMk cId="2793953703" sldId="287"/>
            <ac:picMk id="11" creationId="{27262C13-EF1E-4CE4-B673-4A52EACC8EFD}"/>
          </ac:picMkLst>
        </pc:picChg>
      </pc:sldChg>
      <pc:sldChg chg="addSp modSp add modAnim">
        <pc:chgData name="Ingeborg Hawighorst" userId="fe479525195477f7" providerId="LiveId" clId="{314F74E1-6255-45F7-B03F-92D75D4BB864}" dt="2018-04-01T22:07:34.496" v="400" actId="207"/>
        <pc:sldMkLst>
          <pc:docMk/>
          <pc:sldMk cId="2876041847" sldId="288"/>
        </pc:sldMkLst>
        <pc:spChg chg="mod">
          <ac:chgData name="Ingeborg Hawighorst" userId="fe479525195477f7" providerId="LiveId" clId="{314F74E1-6255-45F7-B03F-92D75D4BB864}" dt="2018-04-01T22:03:16.355" v="393" actId="20577"/>
          <ac:spMkLst>
            <pc:docMk/>
            <pc:sldMk cId="2876041847" sldId="288"/>
            <ac:spMk id="2" creationId="{AE110149-65A2-4471-886E-649E1A8F6C1A}"/>
          </ac:spMkLst>
        </pc:spChg>
        <pc:picChg chg="add mod">
          <ac:chgData name="Ingeborg Hawighorst" userId="fe479525195477f7" providerId="LiveId" clId="{314F74E1-6255-45F7-B03F-92D75D4BB864}" dt="2018-04-01T22:06:43.095" v="397" actId="1076"/>
          <ac:picMkLst>
            <pc:docMk/>
            <pc:sldMk cId="2876041847" sldId="288"/>
            <ac:picMk id="4" creationId="{915A7A58-36E1-4328-A5D9-B4030F006004}"/>
          </ac:picMkLst>
        </pc:picChg>
        <pc:picChg chg="add mod">
          <ac:chgData name="Ingeborg Hawighorst" userId="fe479525195477f7" providerId="LiveId" clId="{314F74E1-6255-45F7-B03F-92D75D4BB864}" dt="2018-04-01T22:07:21.110" v="399" actId="1076"/>
          <ac:picMkLst>
            <pc:docMk/>
            <pc:sldMk cId="2876041847" sldId="288"/>
            <ac:picMk id="5" creationId="{4054DE2E-4874-4FD7-BD55-34E9CF9490B8}"/>
          </ac:picMkLst>
        </pc:picChg>
      </pc:sldChg>
      <pc:sldChg chg="modSp add">
        <pc:chgData name="Ingeborg Hawighorst" userId="fe479525195477f7" providerId="LiveId" clId="{314F74E1-6255-45F7-B03F-92D75D4BB864}" dt="2018-04-01T22:16:18.524" v="844" actId="20577"/>
        <pc:sldMkLst>
          <pc:docMk/>
          <pc:sldMk cId="676469638" sldId="289"/>
        </pc:sldMkLst>
        <pc:spChg chg="mod">
          <ac:chgData name="Ingeborg Hawighorst" userId="fe479525195477f7" providerId="LiveId" clId="{314F74E1-6255-45F7-B03F-92D75D4BB864}" dt="2018-04-01T22:16:10.544" v="823" actId="20577"/>
          <ac:spMkLst>
            <pc:docMk/>
            <pc:sldMk cId="676469638" sldId="289"/>
            <ac:spMk id="2" creationId="{931BA69A-D39B-43F7-BF17-2E16F3BB5296}"/>
          </ac:spMkLst>
        </pc:spChg>
        <pc:spChg chg="mod">
          <ac:chgData name="Ingeborg Hawighorst" userId="fe479525195477f7" providerId="LiveId" clId="{314F74E1-6255-45F7-B03F-92D75D4BB864}" dt="2018-04-01T22:16:18.524" v="844" actId="20577"/>
          <ac:spMkLst>
            <pc:docMk/>
            <pc:sldMk cId="676469638" sldId="289"/>
            <ac:spMk id="3" creationId="{ADBC7599-572A-4572-9BED-344E22D21FD1}"/>
          </ac:spMkLst>
        </pc:spChg>
      </pc:sldChg>
      <pc:sldChg chg="addSp delSp modSp add delAnim modAnim">
        <pc:chgData name="Ingeborg Hawighorst" userId="fe479525195477f7" providerId="LiveId" clId="{314F74E1-6255-45F7-B03F-92D75D4BB864}" dt="2018-04-01T23:11:54.725" v="1919" actId="207"/>
        <pc:sldMkLst>
          <pc:docMk/>
          <pc:sldMk cId="1701811934" sldId="290"/>
        </pc:sldMkLst>
        <pc:spChg chg="mod">
          <ac:chgData name="Ingeborg Hawighorst" userId="fe479525195477f7" providerId="LiveId" clId="{314F74E1-6255-45F7-B03F-92D75D4BB864}" dt="2018-04-01T22:19:14.850" v="1036" actId="20577"/>
          <ac:spMkLst>
            <pc:docMk/>
            <pc:sldMk cId="1701811934" sldId="290"/>
            <ac:spMk id="2" creationId="{66C74378-9AB1-48B0-AB77-EDC610D228CB}"/>
          </ac:spMkLst>
        </pc:spChg>
        <pc:spChg chg="mod">
          <ac:chgData name="Ingeborg Hawighorst" userId="fe479525195477f7" providerId="LiveId" clId="{314F74E1-6255-45F7-B03F-92D75D4BB864}" dt="2018-04-01T22:19:49.688" v="1039" actId="14100"/>
          <ac:spMkLst>
            <pc:docMk/>
            <pc:sldMk cId="1701811934" sldId="290"/>
            <ac:spMk id="3" creationId="{416751C2-D8D9-4D69-A317-72E9B6047DF2}"/>
          </ac:spMkLst>
        </pc:spChg>
        <pc:picChg chg="add mod">
          <ac:chgData name="Ingeborg Hawighorst" userId="fe479525195477f7" providerId="LiveId" clId="{314F74E1-6255-45F7-B03F-92D75D4BB864}" dt="2018-04-01T22:19:52.575" v="1040" actId="1076"/>
          <ac:picMkLst>
            <pc:docMk/>
            <pc:sldMk cId="1701811934" sldId="290"/>
            <ac:picMk id="4" creationId="{C302BCA4-8168-4467-9533-3252D34F57AD}"/>
          </ac:picMkLst>
        </pc:picChg>
        <pc:picChg chg="add del mod">
          <ac:chgData name="Ingeborg Hawighorst" userId="fe479525195477f7" providerId="LiveId" clId="{314F74E1-6255-45F7-B03F-92D75D4BB864}" dt="2018-04-01T23:11:38.639" v="1916" actId="478"/>
          <ac:picMkLst>
            <pc:docMk/>
            <pc:sldMk cId="1701811934" sldId="290"/>
            <ac:picMk id="5" creationId="{683C4134-7DE0-4AA7-9D42-C2718C2FF017}"/>
          </ac:picMkLst>
        </pc:picChg>
        <pc:picChg chg="add mod">
          <ac:chgData name="Ingeborg Hawighorst" userId="fe479525195477f7" providerId="LiveId" clId="{314F74E1-6255-45F7-B03F-92D75D4BB864}" dt="2018-04-01T23:11:45.576" v="1918" actId="1076"/>
          <ac:picMkLst>
            <pc:docMk/>
            <pc:sldMk cId="1701811934" sldId="290"/>
            <ac:picMk id="6" creationId="{35D30055-8248-42BC-AD39-022B4BB60828}"/>
          </ac:picMkLst>
        </pc:picChg>
      </pc:sldChg>
      <pc:sldChg chg="addSp delSp modSp add modAnim">
        <pc:chgData name="Ingeborg Hawighorst" userId="fe479525195477f7" providerId="LiveId" clId="{314F74E1-6255-45F7-B03F-92D75D4BB864}" dt="2018-04-07T22:06:29.529" v="6700" actId="27636"/>
        <pc:sldMkLst>
          <pc:docMk/>
          <pc:sldMk cId="591383726" sldId="291"/>
        </pc:sldMkLst>
        <pc:spChg chg="mod">
          <ac:chgData name="Ingeborg Hawighorst" userId="fe479525195477f7" providerId="LiveId" clId="{314F74E1-6255-45F7-B03F-92D75D4BB864}" dt="2018-04-01T22:23:41.213" v="1057" actId="20577"/>
          <ac:spMkLst>
            <pc:docMk/>
            <pc:sldMk cId="591383726" sldId="291"/>
            <ac:spMk id="2" creationId="{75DD83D2-A500-43F4-BC5F-BC6C92B4EB36}"/>
          </ac:spMkLst>
        </pc:spChg>
        <pc:spChg chg="del mod">
          <ac:chgData name="Ingeborg Hawighorst" userId="fe479525195477f7" providerId="LiveId" clId="{314F74E1-6255-45F7-B03F-92D75D4BB864}" dt="2018-04-01T22:24:06.117" v="1094" actId="478"/>
          <ac:spMkLst>
            <pc:docMk/>
            <pc:sldMk cId="591383726" sldId="291"/>
            <ac:spMk id="3" creationId="{B88BF3A5-9C81-4910-A7A3-07D65BAB8FCE}"/>
          </ac:spMkLst>
        </pc:spChg>
        <pc:spChg chg="add del mod">
          <ac:chgData name="Ingeborg Hawighorst" userId="fe479525195477f7" providerId="LiveId" clId="{314F74E1-6255-45F7-B03F-92D75D4BB864}" dt="2018-04-01T22:24:21.121" v="1097" actId="478"/>
          <ac:spMkLst>
            <pc:docMk/>
            <pc:sldMk cId="591383726" sldId="291"/>
            <ac:spMk id="5" creationId="{66F2C207-03EF-490F-AD25-5C8296D88860}"/>
          </ac:spMkLst>
        </pc:spChg>
        <pc:spChg chg="add mod">
          <ac:chgData name="Ingeborg Hawighorst" userId="fe479525195477f7" providerId="LiveId" clId="{314F74E1-6255-45F7-B03F-92D75D4BB864}" dt="2018-04-07T22:06:29.529" v="6700" actId="27636"/>
          <ac:spMkLst>
            <pc:docMk/>
            <pc:sldMk cId="591383726" sldId="291"/>
            <ac:spMk id="6" creationId="{953C6DB0-C93D-45FD-A404-2A36A3EBFBA3}"/>
          </ac:spMkLst>
        </pc:spChg>
        <pc:spChg chg="add del mod">
          <ac:chgData name="Ingeborg Hawighorst" userId="fe479525195477f7" providerId="LiveId" clId="{314F74E1-6255-45F7-B03F-92D75D4BB864}" dt="2018-04-01T22:24:25.716" v="1099" actId="478"/>
          <ac:spMkLst>
            <pc:docMk/>
            <pc:sldMk cId="591383726" sldId="291"/>
            <ac:spMk id="8" creationId="{EEC15EE2-DDCB-4BD2-B52C-64A0A9CEA8F8}"/>
          </ac:spMkLst>
        </pc:spChg>
        <pc:picChg chg="add mod">
          <ac:chgData name="Ingeborg Hawighorst" userId="fe479525195477f7" providerId="LiveId" clId="{314F74E1-6255-45F7-B03F-92D75D4BB864}" dt="2018-04-01T22:27:23.742" v="1273" actId="1076"/>
          <ac:picMkLst>
            <pc:docMk/>
            <pc:sldMk cId="591383726" sldId="291"/>
            <ac:picMk id="9" creationId="{7DC9BA6F-429B-4E48-B45D-E9E0C76AA705}"/>
          </ac:picMkLst>
        </pc:picChg>
        <pc:picChg chg="add mod">
          <ac:chgData name="Ingeborg Hawighorst" userId="fe479525195477f7" providerId="LiveId" clId="{314F74E1-6255-45F7-B03F-92D75D4BB864}" dt="2018-04-01T22:29:07.363" v="1275" actId="1076"/>
          <ac:picMkLst>
            <pc:docMk/>
            <pc:sldMk cId="591383726" sldId="291"/>
            <ac:picMk id="2050" creationId="{3E6E7ECE-3117-4B2D-A3F3-906005A0AB73}"/>
          </ac:picMkLst>
        </pc:picChg>
      </pc:sldChg>
      <pc:sldChg chg="addSp modSp add">
        <pc:chgData name="Ingeborg Hawighorst" userId="fe479525195477f7" providerId="LiveId" clId="{314F74E1-6255-45F7-B03F-92D75D4BB864}" dt="2018-04-07T22:07:02.599" v="6714" actId="6549"/>
        <pc:sldMkLst>
          <pc:docMk/>
          <pc:sldMk cId="3321911430" sldId="292"/>
        </pc:sldMkLst>
        <pc:spChg chg="mod">
          <ac:chgData name="Ingeborg Hawighorst" userId="fe479525195477f7" providerId="LiveId" clId="{314F74E1-6255-45F7-B03F-92D75D4BB864}" dt="2018-04-07T22:07:02.599" v="6714" actId="6549"/>
          <ac:spMkLst>
            <pc:docMk/>
            <pc:sldMk cId="3321911430" sldId="292"/>
            <ac:spMk id="2" creationId="{8FBE2A7C-8A3E-44DA-BB29-9E26836043F0}"/>
          </ac:spMkLst>
        </pc:spChg>
        <pc:spChg chg="mod">
          <ac:chgData name="Ingeborg Hawighorst" userId="fe479525195477f7" providerId="LiveId" clId="{314F74E1-6255-45F7-B03F-92D75D4BB864}" dt="2018-04-01T22:39:04.253" v="1472" actId="20577"/>
          <ac:spMkLst>
            <pc:docMk/>
            <pc:sldMk cId="3321911430" sldId="292"/>
            <ac:spMk id="3" creationId="{9E0AD00F-59EA-4305-AB8E-CEA02063A913}"/>
          </ac:spMkLst>
        </pc:spChg>
        <pc:picChg chg="add mod modCrop">
          <ac:chgData name="Ingeborg Hawighorst" userId="fe479525195477f7" providerId="LiveId" clId="{314F74E1-6255-45F7-B03F-92D75D4BB864}" dt="2018-04-01T22:38:46.244" v="1462" actId="1076"/>
          <ac:picMkLst>
            <pc:docMk/>
            <pc:sldMk cId="3321911430" sldId="292"/>
            <ac:picMk id="4" creationId="{C9345531-9CBA-4E5B-8351-6FC0AC5FFC39}"/>
          </ac:picMkLst>
        </pc:picChg>
      </pc:sldChg>
      <pc:sldChg chg="addSp modSp add">
        <pc:chgData name="Ingeborg Hawighorst" userId="fe479525195477f7" providerId="LiveId" clId="{314F74E1-6255-45F7-B03F-92D75D4BB864}" dt="2018-04-01T23:13:50.144" v="2022" actId="20577"/>
        <pc:sldMkLst>
          <pc:docMk/>
          <pc:sldMk cId="3796098281" sldId="293"/>
        </pc:sldMkLst>
        <pc:spChg chg="mod">
          <ac:chgData name="Ingeborg Hawighorst" userId="fe479525195477f7" providerId="LiveId" clId="{314F74E1-6255-45F7-B03F-92D75D4BB864}" dt="2018-04-01T22:41:48.758" v="1610" actId="6549"/>
          <ac:spMkLst>
            <pc:docMk/>
            <pc:sldMk cId="3796098281" sldId="293"/>
            <ac:spMk id="2" creationId="{1E02A567-F860-46D9-8F30-7C4EB206645E}"/>
          </ac:spMkLst>
        </pc:spChg>
        <pc:spChg chg="mod">
          <ac:chgData name="Ingeborg Hawighorst" userId="fe479525195477f7" providerId="LiveId" clId="{314F74E1-6255-45F7-B03F-92D75D4BB864}" dt="2018-04-01T23:13:50.144" v="2022" actId="20577"/>
          <ac:spMkLst>
            <pc:docMk/>
            <pc:sldMk cId="3796098281" sldId="293"/>
            <ac:spMk id="3" creationId="{DE05FCF2-DA1C-450C-B0B2-E64673A91114}"/>
          </ac:spMkLst>
        </pc:spChg>
        <pc:spChg chg="add mod">
          <ac:chgData name="Ingeborg Hawighorst" userId="fe479525195477f7" providerId="LiveId" clId="{314F74E1-6255-45F7-B03F-92D75D4BB864}" dt="2018-04-01T22:45:22.815" v="1660" actId="1076"/>
          <ac:spMkLst>
            <pc:docMk/>
            <pc:sldMk cId="3796098281" sldId="293"/>
            <ac:spMk id="5" creationId="{9DA9742D-19B5-44F3-A9CA-9CCE81B46574}"/>
          </ac:spMkLst>
        </pc:spChg>
        <pc:picChg chg="add mod">
          <ac:chgData name="Ingeborg Hawighorst" userId="fe479525195477f7" providerId="LiveId" clId="{314F74E1-6255-45F7-B03F-92D75D4BB864}" dt="2018-04-01T22:43:49.756" v="1625" actId="14100"/>
          <ac:picMkLst>
            <pc:docMk/>
            <pc:sldMk cId="3796098281" sldId="293"/>
            <ac:picMk id="4" creationId="{02DB251F-C8CC-45B7-B754-44C017686E1C}"/>
          </ac:picMkLst>
        </pc:picChg>
      </pc:sldChg>
      <pc:sldChg chg="addSp modSp add">
        <pc:chgData name="Ingeborg Hawighorst" userId="fe479525195477f7" providerId="LiveId" clId="{314F74E1-6255-45F7-B03F-92D75D4BB864}" dt="2018-04-01T23:02:40.623" v="1853" actId="14100"/>
        <pc:sldMkLst>
          <pc:docMk/>
          <pc:sldMk cId="1924540499" sldId="294"/>
        </pc:sldMkLst>
        <pc:spChg chg="mod">
          <ac:chgData name="Ingeborg Hawighorst" userId="fe479525195477f7" providerId="LiveId" clId="{314F74E1-6255-45F7-B03F-92D75D4BB864}" dt="2018-04-01T22:53:28.266" v="1684" actId="20577"/>
          <ac:spMkLst>
            <pc:docMk/>
            <pc:sldMk cId="1924540499" sldId="294"/>
            <ac:spMk id="2" creationId="{8E8AA74E-4FF4-459A-96A9-528BD2F51DE6}"/>
          </ac:spMkLst>
        </pc:spChg>
        <pc:spChg chg="mod">
          <ac:chgData name="Ingeborg Hawighorst" userId="fe479525195477f7" providerId="LiveId" clId="{314F74E1-6255-45F7-B03F-92D75D4BB864}" dt="2018-04-01T23:02:40.623" v="1853" actId="14100"/>
          <ac:spMkLst>
            <pc:docMk/>
            <pc:sldMk cId="1924540499" sldId="294"/>
            <ac:spMk id="3" creationId="{B655BEC3-FCEB-48FF-91FA-88F8601DF66C}"/>
          </ac:spMkLst>
        </pc:spChg>
        <pc:picChg chg="add mod">
          <ac:chgData name="Ingeborg Hawighorst" userId="fe479525195477f7" providerId="LiveId" clId="{314F74E1-6255-45F7-B03F-92D75D4BB864}" dt="2018-04-01T23:02:35.423" v="1852" actId="1076"/>
          <ac:picMkLst>
            <pc:docMk/>
            <pc:sldMk cId="1924540499" sldId="294"/>
            <ac:picMk id="4" creationId="{415DEB1A-A971-4E1D-A589-5DCCA0CBAD2E}"/>
          </ac:picMkLst>
        </pc:picChg>
      </pc:sldChg>
      <pc:sldChg chg="modSp add">
        <pc:chgData name="Ingeborg Hawighorst" userId="fe479525195477f7" providerId="LiveId" clId="{314F74E1-6255-45F7-B03F-92D75D4BB864}" dt="2018-04-01T23:16:17.132" v="2298" actId="20577"/>
        <pc:sldMkLst>
          <pc:docMk/>
          <pc:sldMk cId="3295476896" sldId="295"/>
        </pc:sldMkLst>
        <pc:spChg chg="mod">
          <ac:chgData name="Ingeborg Hawighorst" userId="fe479525195477f7" providerId="LiveId" clId="{314F74E1-6255-45F7-B03F-92D75D4BB864}" dt="2018-04-01T23:14:19.286" v="2039" actId="20577"/>
          <ac:spMkLst>
            <pc:docMk/>
            <pc:sldMk cId="3295476896" sldId="295"/>
            <ac:spMk id="2" creationId="{3EE72A3E-D027-4E3B-A981-6A01D8F37EC2}"/>
          </ac:spMkLst>
        </pc:spChg>
        <pc:spChg chg="mod">
          <ac:chgData name="Ingeborg Hawighorst" userId="fe479525195477f7" providerId="LiveId" clId="{314F74E1-6255-45F7-B03F-92D75D4BB864}" dt="2018-04-01T23:16:17.132" v="2298" actId="20577"/>
          <ac:spMkLst>
            <pc:docMk/>
            <pc:sldMk cId="3295476896" sldId="295"/>
            <ac:spMk id="3" creationId="{B412CC6E-8BA9-45E0-9711-B12A34F00CE3}"/>
          </ac:spMkLst>
        </pc:spChg>
      </pc:sldChg>
      <pc:sldChg chg="addSp delSp modSp add">
        <pc:chgData name="Ingeborg Hawighorst" userId="fe479525195477f7" providerId="LiveId" clId="{314F74E1-6255-45F7-B03F-92D75D4BB864}" dt="2018-04-01T23:22:28.595" v="2329" actId="478"/>
        <pc:sldMkLst>
          <pc:docMk/>
          <pc:sldMk cId="928482338" sldId="296"/>
        </pc:sldMkLst>
        <pc:spChg chg="add del mod">
          <ac:chgData name="Ingeborg Hawighorst" userId="fe479525195477f7" providerId="LiveId" clId="{314F74E1-6255-45F7-B03F-92D75D4BB864}" dt="2018-04-01T23:22:25.426" v="2327" actId="478"/>
          <ac:spMkLst>
            <pc:docMk/>
            <pc:sldMk cId="928482338" sldId="296"/>
            <ac:spMk id="6" creationId="{1F1E055E-90BC-4422-A8F6-8962BC7EEC27}"/>
          </ac:spMkLst>
        </pc:spChg>
        <pc:spChg chg="add del mod">
          <ac:chgData name="Ingeborg Hawighorst" userId="fe479525195477f7" providerId="LiveId" clId="{314F74E1-6255-45F7-B03F-92D75D4BB864}" dt="2018-04-01T23:22:28.595" v="2329" actId="478"/>
          <ac:spMkLst>
            <pc:docMk/>
            <pc:sldMk cId="928482338" sldId="296"/>
            <ac:spMk id="7" creationId="{0237F560-EB62-45DB-90C4-41F438351C59}"/>
          </ac:spMkLst>
        </pc:spChg>
        <pc:picChg chg="add del mod">
          <ac:chgData name="Ingeborg Hawighorst" userId="fe479525195477f7" providerId="LiveId" clId="{314F74E1-6255-45F7-B03F-92D75D4BB864}" dt="2018-04-01T23:22:26.107" v="2328" actId="478"/>
          <ac:picMkLst>
            <pc:docMk/>
            <pc:sldMk cId="928482338" sldId="296"/>
            <ac:picMk id="5" creationId="{D6FF45B5-AD49-407E-B13C-B3E58AD49846}"/>
          </ac:picMkLst>
        </pc:picChg>
      </pc:sldChg>
      <pc:sldChg chg="delSp modSp add modAnim">
        <pc:chgData name="Ingeborg Hawighorst" userId="fe479525195477f7" providerId="LiveId" clId="{314F74E1-6255-45F7-B03F-92D75D4BB864}" dt="2018-04-01T23:22:56.975" v="2332" actId="207"/>
        <pc:sldMkLst>
          <pc:docMk/>
          <pc:sldMk cId="3718294006" sldId="297"/>
        </pc:sldMkLst>
        <pc:spChg chg="mod">
          <ac:chgData name="Ingeborg Hawighorst" userId="fe479525195477f7" providerId="LiveId" clId="{314F74E1-6255-45F7-B03F-92D75D4BB864}" dt="2018-04-01T23:22:10.937" v="2324" actId="6549"/>
          <ac:spMkLst>
            <pc:docMk/>
            <pc:sldMk cId="3718294006" sldId="297"/>
            <ac:spMk id="3" creationId="{F5143460-D463-4E86-949D-D0D18C452629}"/>
          </ac:spMkLst>
        </pc:spChg>
        <pc:picChg chg="del">
          <ac:chgData name="Ingeborg Hawighorst" userId="fe479525195477f7" providerId="LiveId" clId="{314F74E1-6255-45F7-B03F-92D75D4BB864}" dt="2018-04-01T23:22:15.160" v="2325" actId="478"/>
          <ac:picMkLst>
            <pc:docMk/>
            <pc:sldMk cId="3718294006" sldId="297"/>
            <ac:picMk id="4" creationId="{0AF417D7-EA86-4F87-988E-ED594C0449ED}"/>
          </ac:picMkLst>
        </pc:picChg>
        <pc:picChg chg="mod">
          <ac:chgData name="Ingeborg Hawighorst" userId="fe479525195477f7" providerId="LiveId" clId="{314F74E1-6255-45F7-B03F-92D75D4BB864}" dt="2018-04-01T23:22:21.967" v="2326" actId="1076"/>
          <ac:picMkLst>
            <pc:docMk/>
            <pc:sldMk cId="3718294006" sldId="297"/>
            <ac:picMk id="5" creationId="{D6FF45B5-AD49-407E-B13C-B3E58AD49846}"/>
          </ac:picMkLst>
        </pc:picChg>
      </pc:sldChg>
      <pc:sldChg chg="addSp modSp add modAnim">
        <pc:chgData name="Ingeborg Hawighorst" userId="fe479525195477f7" providerId="LiveId" clId="{314F74E1-6255-45F7-B03F-92D75D4BB864}" dt="2018-04-01T23:29:14.323" v="2515" actId="207"/>
        <pc:sldMkLst>
          <pc:docMk/>
          <pc:sldMk cId="3674391786" sldId="298"/>
        </pc:sldMkLst>
        <pc:spChg chg="mod">
          <ac:chgData name="Ingeborg Hawighorst" userId="fe479525195477f7" providerId="LiveId" clId="{314F74E1-6255-45F7-B03F-92D75D4BB864}" dt="2018-04-01T23:23:55.721" v="2359" actId="20577"/>
          <ac:spMkLst>
            <pc:docMk/>
            <pc:sldMk cId="3674391786" sldId="298"/>
            <ac:spMk id="2" creationId="{5BD14613-F2D1-4051-81D7-07891F25DC65}"/>
          </ac:spMkLst>
        </pc:spChg>
        <pc:spChg chg="mod">
          <ac:chgData name="Ingeborg Hawighorst" userId="fe479525195477f7" providerId="LiveId" clId="{314F74E1-6255-45F7-B03F-92D75D4BB864}" dt="2018-04-01T23:28:52.858" v="2513" actId="27636"/>
          <ac:spMkLst>
            <pc:docMk/>
            <pc:sldMk cId="3674391786" sldId="298"/>
            <ac:spMk id="3" creationId="{D561FF51-D7B0-46EC-8C8A-4013BA931DE4}"/>
          </ac:spMkLst>
        </pc:spChg>
        <pc:picChg chg="add mod">
          <ac:chgData name="Ingeborg Hawighorst" userId="fe479525195477f7" providerId="LiveId" clId="{314F74E1-6255-45F7-B03F-92D75D4BB864}" dt="2018-04-01T23:25:44.220" v="2417" actId="1076"/>
          <ac:picMkLst>
            <pc:docMk/>
            <pc:sldMk cId="3674391786" sldId="298"/>
            <ac:picMk id="4" creationId="{65C9C91F-C946-4CB2-B3D8-9CA4F1DCF961}"/>
          </ac:picMkLst>
        </pc:picChg>
        <pc:picChg chg="add mod">
          <ac:chgData name="Ingeborg Hawighorst" userId="fe479525195477f7" providerId="LiveId" clId="{314F74E1-6255-45F7-B03F-92D75D4BB864}" dt="2018-04-01T23:29:00.849" v="2514" actId="1076"/>
          <ac:picMkLst>
            <pc:docMk/>
            <pc:sldMk cId="3674391786" sldId="298"/>
            <ac:picMk id="5" creationId="{DA0C7E93-9759-4E67-AA1C-9A03A5D3C22C}"/>
          </ac:picMkLst>
        </pc:picChg>
      </pc:sldChg>
      <pc:sldChg chg="add">
        <pc:chgData name="Ingeborg Hawighorst" userId="fe479525195477f7" providerId="LiveId" clId="{314F74E1-6255-45F7-B03F-92D75D4BB864}" dt="2018-04-01T23:29:42.594" v="2516" actId="207"/>
        <pc:sldMkLst>
          <pc:docMk/>
          <pc:sldMk cId="3352638740" sldId="299"/>
        </pc:sldMkLst>
      </pc:sldChg>
      <pc:sldChg chg="addSp delSp modSp add delAnim modAnim">
        <pc:chgData name="Ingeborg Hawighorst" userId="fe479525195477f7" providerId="LiveId" clId="{314F74E1-6255-45F7-B03F-92D75D4BB864}" dt="2018-04-01T23:39:56.167" v="2656" actId="207"/>
        <pc:sldMkLst>
          <pc:docMk/>
          <pc:sldMk cId="2423655782" sldId="300"/>
        </pc:sldMkLst>
        <pc:spChg chg="mod">
          <ac:chgData name="Ingeborg Hawighorst" userId="fe479525195477f7" providerId="LiveId" clId="{314F74E1-6255-45F7-B03F-92D75D4BB864}" dt="2018-04-01T23:37:12.203" v="2634" actId="20577"/>
          <ac:spMkLst>
            <pc:docMk/>
            <pc:sldMk cId="2423655782" sldId="300"/>
            <ac:spMk id="3" creationId="{6B177A10-86C5-4637-A647-3D537120078A}"/>
          </ac:spMkLst>
        </pc:spChg>
        <pc:spChg chg="add del mod">
          <ac:chgData name="Ingeborg Hawighorst" userId="fe479525195477f7" providerId="LiveId" clId="{314F74E1-6255-45F7-B03F-92D75D4BB864}" dt="2018-04-01T23:37:24.567" v="2635" actId="478"/>
          <ac:spMkLst>
            <pc:docMk/>
            <pc:sldMk cId="2423655782" sldId="300"/>
            <ac:spMk id="5" creationId="{4A463F56-A760-4389-A412-C424386392F2}"/>
          </ac:spMkLst>
        </pc:spChg>
        <pc:spChg chg="add mod">
          <ac:chgData name="Ingeborg Hawighorst" userId="fe479525195477f7" providerId="LiveId" clId="{314F74E1-6255-45F7-B03F-92D75D4BB864}" dt="2018-04-01T23:34:03.965" v="2573" actId="20577"/>
          <ac:spMkLst>
            <pc:docMk/>
            <pc:sldMk cId="2423655782" sldId="300"/>
            <ac:spMk id="6" creationId="{42CAF69B-DB89-4E23-86B0-CEC201984D7A}"/>
          </ac:spMkLst>
        </pc:spChg>
        <pc:picChg chg="del">
          <ac:chgData name="Ingeborg Hawighorst" userId="fe479525195477f7" providerId="LiveId" clId="{314F74E1-6255-45F7-B03F-92D75D4BB864}" dt="2018-04-01T23:34:35.075" v="2574" actId="478"/>
          <ac:picMkLst>
            <pc:docMk/>
            <pc:sldMk cId="2423655782" sldId="300"/>
            <ac:picMk id="4" creationId="{266EB420-A817-4910-940C-94DB97984F5E}"/>
          </ac:picMkLst>
        </pc:picChg>
        <pc:picChg chg="add del mod">
          <ac:chgData name="Ingeborg Hawighorst" userId="fe479525195477f7" providerId="LiveId" clId="{314F74E1-6255-45F7-B03F-92D75D4BB864}" dt="2018-04-01T23:36:36.477" v="2580" actId="478"/>
          <ac:picMkLst>
            <pc:docMk/>
            <pc:sldMk cId="2423655782" sldId="300"/>
            <ac:picMk id="7" creationId="{79322BEF-D94A-46CE-950F-DF12319B82D9}"/>
          </ac:picMkLst>
        </pc:picChg>
        <pc:picChg chg="add mod">
          <ac:chgData name="Ingeborg Hawighorst" userId="fe479525195477f7" providerId="LiveId" clId="{314F74E1-6255-45F7-B03F-92D75D4BB864}" dt="2018-04-01T23:36:47.661" v="2583" actId="1076"/>
          <ac:picMkLst>
            <pc:docMk/>
            <pc:sldMk cId="2423655782" sldId="300"/>
            <ac:picMk id="8" creationId="{BD259F03-E7F7-47FD-A93C-D8D48D68F150}"/>
          </ac:picMkLst>
        </pc:picChg>
        <pc:cxnChg chg="add mod">
          <ac:chgData name="Ingeborg Hawighorst" userId="fe479525195477f7" providerId="LiveId" clId="{314F74E1-6255-45F7-B03F-92D75D4BB864}" dt="2018-04-01T23:38:14.709" v="2647" actId="1582"/>
          <ac:cxnSpMkLst>
            <pc:docMk/>
            <pc:sldMk cId="2423655782" sldId="300"/>
            <ac:cxnSpMk id="10" creationId="{EACA1A69-54C0-4FAE-BE1A-C1AD37FE1A51}"/>
          </ac:cxnSpMkLst>
        </pc:cxnChg>
      </pc:sldChg>
      <pc:sldChg chg="addSp delSp modSp add">
        <pc:chgData name="Ingeborg Hawighorst" userId="fe479525195477f7" providerId="LiveId" clId="{314F74E1-6255-45F7-B03F-92D75D4BB864}" dt="2018-04-02T00:32:26.406" v="3049" actId="14100"/>
        <pc:sldMkLst>
          <pc:docMk/>
          <pc:sldMk cId="987716969" sldId="305"/>
        </pc:sldMkLst>
        <pc:spChg chg="mod">
          <ac:chgData name="Ingeborg Hawighorst" userId="fe479525195477f7" providerId="LiveId" clId="{314F74E1-6255-45F7-B03F-92D75D4BB864}" dt="2018-04-01T23:49:39.834" v="2716" actId="20577"/>
          <ac:spMkLst>
            <pc:docMk/>
            <pc:sldMk cId="987716969" sldId="305"/>
            <ac:spMk id="2" creationId="{1F7D3B55-24CE-4711-9B5B-B60905C601C9}"/>
          </ac:spMkLst>
        </pc:spChg>
        <pc:spChg chg="mod">
          <ac:chgData name="Ingeborg Hawighorst" userId="fe479525195477f7" providerId="LiveId" clId="{314F74E1-6255-45F7-B03F-92D75D4BB864}" dt="2018-04-01T23:55:05.588" v="2928" actId="20577"/>
          <ac:spMkLst>
            <pc:docMk/>
            <pc:sldMk cId="987716969" sldId="305"/>
            <ac:spMk id="3" creationId="{061D21D3-9E74-42B4-9765-8190064EB1E6}"/>
          </ac:spMkLst>
        </pc:spChg>
        <pc:spChg chg="add mod">
          <ac:chgData name="Ingeborg Hawighorst" userId="fe479525195477f7" providerId="LiveId" clId="{314F74E1-6255-45F7-B03F-92D75D4BB864}" dt="2018-04-02T00:22:28.443" v="2983" actId="207"/>
          <ac:spMkLst>
            <pc:docMk/>
            <pc:sldMk cId="987716969" sldId="305"/>
            <ac:spMk id="8" creationId="{103FF419-E874-44E5-83BD-6606B5D4CF96}"/>
          </ac:spMkLst>
        </pc:spChg>
        <pc:spChg chg="add del mod">
          <ac:chgData name="Ingeborg Hawighorst" userId="fe479525195477f7" providerId="LiveId" clId="{314F74E1-6255-45F7-B03F-92D75D4BB864}" dt="2018-04-01T23:54:47.628" v="2892" actId="478"/>
          <ac:spMkLst>
            <pc:docMk/>
            <pc:sldMk cId="987716969" sldId="305"/>
            <ac:spMk id="9" creationId="{ECBCD99B-C3F8-4865-BE30-B4917D5D6124}"/>
          </ac:spMkLst>
        </pc:spChg>
        <pc:spChg chg="add mod">
          <ac:chgData name="Ingeborg Hawighorst" userId="fe479525195477f7" providerId="LiveId" clId="{314F74E1-6255-45F7-B03F-92D75D4BB864}" dt="2018-04-02T00:32:26.406" v="3049" actId="14100"/>
          <ac:spMkLst>
            <pc:docMk/>
            <pc:sldMk cId="987716969" sldId="305"/>
            <ac:spMk id="10" creationId="{8531B045-A468-48FB-9821-3AFF91A61D6C}"/>
          </ac:spMkLst>
        </pc:spChg>
        <pc:picChg chg="add mod">
          <ac:chgData name="Ingeborg Hawighorst" userId="fe479525195477f7" providerId="LiveId" clId="{314F74E1-6255-45F7-B03F-92D75D4BB864}" dt="2018-04-02T00:22:08.166" v="2978" actId="1076"/>
          <ac:picMkLst>
            <pc:docMk/>
            <pc:sldMk cId="987716969" sldId="305"/>
            <ac:picMk id="4" creationId="{A44A86E6-0DC1-497B-ADC0-71A420D927B1}"/>
          </ac:picMkLst>
        </pc:picChg>
        <pc:cxnChg chg="add del mod">
          <ac:chgData name="Ingeborg Hawighorst" userId="fe479525195477f7" providerId="LiveId" clId="{314F74E1-6255-45F7-B03F-92D75D4BB864}" dt="2018-04-01T23:51:47.381" v="2823" actId="478"/>
          <ac:cxnSpMkLst>
            <pc:docMk/>
            <pc:sldMk cId="987716969" sldId="305"/>
            <ac:cxnSpMk id="6" creationId="{14D33AFE-69AD-4D7A-BB55-4660E8CDD484}"/>
          </ac:cxnSpMkLst>
        </pc:cxnChg>
      </pc:sldChg>
      <pc:sldChg chg="addSp modSp add ord modAnim">
        <pc:chgData name="Ingeborg Hawighorst" userId="fe479525195477f7" providerId="LiveId" clId="{314F74E1-6255-45F7-B03F-92D75D4BB864}" dt="2018-04-02T00:38:37.536" v="3245" actId="20577"/>
        <pc:sldMkLst>
          <pc:docMk/>
          <pc:sldMk cId="1182530447" sldId="306"/>
        </pc:sldMkLst>
        <pc:spChg chg="mod">
          <ac:chgData name="Ingeborg Hawighorst" userId="fe479525195477f7" providerId="LiveId" clId="{314F74E1-6255-45F7-B03F-92D75D4BB864}" dt="2018-04-02T00:38:37.536" v="3245" actId="20577"/>
          <ac:spMkLst>
            <pc:docMk/>
            <pc:sldMk cId="1182530447" sldId="306"/>
            <ac:spMk id="2" creationId="{1F7D3B55-24CE-4711-9B5B-B60905C601C9}"/>
          </ac:spMkLst>
        </pc:spChg>
        <pc:spChg chg="mod">
          <ac:chgData name="Ingeborg Hawighorst" userId="fe479525195477f7" providerId="LiveId" clId="{314F74E1-6255-45F7-B03F-92D75D4BB864}" dt="2018-04-02T00:38:15.736" v="3231" actId="20577"/>
          <ac:spMkLst>
            <pc:docMk/>
            <pc:sldMk cId="1182530447" sldId="306"/>
            <ac:spMk id="3" creationId="{061D21D3-9E74-42B4-9765-8190064EB1E6}"/>
          </ac:spMkLst>
        </pc:spChg>
        <pc:spChg chg="add mod ord">
          <ac:chgData name="Ingeborg Hawighorst" userId="fe479525195477f7" providerId="LiveId" clId="{314F74E1-6255-45F7-B03F-92D75D4BB864}" dt="2018-04-02T00:25:35.506" v="2995" actId="14100"/>
          <ac:spMkLst>
            <pc:docMk/>
            <pc:sldMk cId="1182530447" sldId="306"/>
            <ac:spMk id="5" creationId="{C6D87048-986A-4464-A944-27CFFBE2C28D}"/>
          </ac:spMkLst>
        </pc:spChg>
        <pc:spChg chg="add mod">
          <ac:chgData name="Ingeborg Hawighorst" userId="fe479525195477f7" providerId="LiveId" clId="{314F74E1-6255-45F7-B03F-92D75D4BB864}" dt="2018-04-02T00:25:14.775" v="2992" actId="14100"/>
          <ac:spMkLst>
            <pc:docMk/>
            <pc:sldMk cId="1182530447" sldId="306"/>
            <ac:spMk id="7" creationId="{D3A39926-9790-4A9F-A5BB-6AFDC5244D23}"/>
          </ac:spMkLst>
        </pc:spChg>
        <pc:spChg chg="mod">
          <ac:chgData name="Ingeborg Hawighorst" userId="fe479525195477f7" providerId="LiveId" clId="{314F74E1-6255-45F7-B03F-92D75D4BB864}" dt="2018-04-02T00:35:58.743" v="3055" actId="1076"/>
          <ac:spMkLst>
            <pc:docMk/>
            <pc:sldMk cId="1182530447" sldId="306"/>
            <ac:spMk id="8" creationId="{103FF419-E874-44E5-83BD-6606B5D4CF96}"/>
          </ac:spMkLst>
        </pc:spChg>
        <pc:picChg chg="mod">
          <ac:chgData name="Ingeborg Hawighorst" userId="fe479525195477f7" providerId="LiveId" clId="{314F74E1-6255-45F7-B03F-92D75D4BB864}" dt="2018-04-02T00:35:48.986" v="3054" actId="1076"/>
          <ac:picMkLst>
            <pc:docMk/>
            <pc:sldMk cId="1182530447" sldId="306"/>
            <ac:picMk id="4" creationId="{A44A86E6-0DC1-497B-ADC0-71A420D927B1}"/>
          </ac:picMkLst>
        </pc:picChg>
      </pc:sldChg>
      <pc:sldChg chg="addSp delSp modSp add modAnim">
        <pc:chgData name="Ingeborg Hawighorst" userId="fe479525195477f7" providerId="LiveId" clId="{314F74E1-6255-45F7-B03F-92D75D4BB864}" dt="2018-04-02T00:33:47.979" v="3051" actId="14100"/>
        <pc:sldMkLst>
          <pc:docMk/>
          <pc:sldMk cId="438475036" sldId="307"/>
        </pc:sldMkLst>
        <pc:spChg chg="mod">
          <ac:chgData name="Ingeborg Hawighorst" userId="fe479525195477f7" providerId="LiveId" clId="{314F74E1-6255-45F7-B03F-92D75D4BB864}" dt="2018-04-02T00:33:47.979" v="3051" actId="14100"/>
          <ac:spMkLst>
            <pc:docMk/>
            <pc:sldMk cId="438475036" sldId="307"/>
            <ac:spMk id="7" creationId="{D3A39926-9790-4A9F-A5BB-6AFDC5244D23}"/>
          </ac:spMkLst>
        </pc:spChg>
        <pc:spChg chg="add mod">
          <ac:chgData name="Ingeborg Hawighorst" userId="fe479525195477f7" providerId="LiveId" clId="{314F74E1-6255-45F7-B03F-92D75D4BB864}" dt="2018-04-02T00:27:00.786" v="3010" actId="1076"/>
          <ac:spMkLst>
            <pc:docMk/>
            <pc:sldMk cId="438475036" sldId="307"/>
            <ac:spMk id="10" creationId="{F888B489-46F4-479D-BB5E-74F0BF66D6CB}"/>
          </ac:spMkLst>
        </pc:spChg>
        <pc:spChg chg="add mod">
          <ac:chgData name="Ingeborg Hawighorst" userId="fe479525195477f7" providerId="LiveId" clId="{314F74E1-6255-45F7-B03F-92D75D4BB864}" dt="2018-04-02T00:27:11.259" v="3012" actId="1076"/>
          <ac:spMkLst>
            <pc:docMk/>
            <pc:sldMk cId="438475036" sldId="307"/>
            <ac:spMk id="11" creationId="{022767A8-79D8-4978-9CE6-287D8369EC75}"/>
          </ac:spMkLst>
        </pc:spChg>
        <pc:spChg chg="add mod">
          <ac:chgData name="Ingeborg Hawighorst" userId="fe479525195477f7" providerId="LiveId" clId="{314F74E1-6255-45F7-B03F-92D75D4BB864}" dt="2018-04-02T00:27:18.590" v="3014" actId="1076"/>
          <ac:spMkLst>
            <pc:docMk/>
            <pc:sldMk cId="438475036" sldId="307"/>
            <ac:spMk id="12" creationId="{4D528E1F-6FB5-42EB-901E-E7CFCF40748F}"/>
          </ac:spMkLst>
        </pc:spChg>
        <pc:spChg chg="add mod">
          <ac:chgData name="Ingeborg Hawighorst" userId="fe479525195477f7" providerId="LiveId" clId="{314F74E1-6255-45F7-B03F-92D75D4BB864}" dt="2018-04-02T00:27:27.470" v="3016" actId="1076"/>
          <ac:spMkLst>
            <pc:docMk/>
            <pc:sldMk cId="438475036" sldId="307"/>
            <ac:spMk id="13" creationId="{5AF6870D-ED58-4E85-BB50-BD6D616AF3CB}"/>
          </ac:spMkLst>
        </pc:spChg>
        <pc:spChg chg="add mod">
          <ac:chgData name="Ingeborg Hawighorst" userId="fe479525195477f7" providerId="LiveId" clId="{314F74E1-6255-45F7-B03F-92D75D4BB864}" dt="2018-04-02T00:28:03.774" v="3023" actId="1076"/>
          <ac:spMkLst>
            <pc:docMk/>
            <pc:sldMk cId="438475036" sldId="307"/>
            <ac:spMk id="14" creationId="{106AC802-70B8-48EE-AA3A-4AE927A88F6E}"/>
          </ac:spMkLst>
        </pc:spChg>
        <pc:spChg chg="add mod">
          <ac:chgData name="Ingeborg Hawighorst" userId="fe479525195477f7" providerId="LiveId" clId="{314F74E1-6255-45F7-B03F-92D75D4BB864}" dt="2018-04-02T00:28:01.082" v="3022" actId="1076"/>
          <ac:spMkLst>
            <pc:docMk/>
            <pc:sldMk cId="438475036" sldId="307"/>
            <ac:spMk id="15" creationId="{E458F436-EAC3-4318-8B58-087D7CF1782D}"/>
          </ac:spMkLst>
        </pc:spChg>
        <pc:cxnChg chg="add del mod">
          <ac:chgData name="Ingeborg Hawighorst" userId="fe479525195477f7" providerId="LiveId" clId="{314F74E1-6255-45F7-B03F-92D75D4BB864}" dt="2018-04-02T00:26:43.613" v="3004" actId="478"/>
          <ac:cxnSpMkLst>
            <pc:docMk/>
            <pc:sldMk cId="438475036" sldId="307"/>
            <ac:cxnSpMk id="9" creationId="{F5315A7D-8C49-4180-83F3-E4A8B9A2D4E6}"/>
          </ac:cxnSpMkLst>
        </pc:cxnChg>
      </pc:sldChg>
      <pc:sldChg chg="addSp delSp modSp add">
        <pc:chgData name="Ingeborg Hawighorst" userId="fe479525195477f7" providerId="LiveId" clId="{314F74E1-6255-45F7-B03F-92D75D4BB864}" dt="2018-04-02T00:50:33.732" v="3319" actId="20577"/>
        <pc:sldMkLst>
          <pc:docMk/>
          <pc:sldMk cId="1276030464" sldId="308"/>
        </pc:sldMkLst>
        <pc:spChg chg="mod">
          <ac:chgData name="Ingeborg Hawighorst" userId="fe479525195477f7" providerId="LiveId" clId="{314F74E1-6255-45F7-B03F-92D75D4BB864}" dt="2018-04-02T00:50:33.732" v="3319" actId="20577"/>
          <ac:spMkLst>
            <pc:docMk/>
            <pc:sldMk cId="1276030464" sldId="308"/>
            <ac:spMk id="2" creationId="{1F7D3B55-24CE-4711-9B5B-B60905C601C9}"/>
          </ac:spMkLst>
        </pc:spChg>
        <pc:spChg chg="mod">
          <ac:chgData name="Ingeborg Hawighorst" userId="fe479525195477f7" providerId="LiveId" clId="{314F74E1-6255-45F7-B03F-92D75D4BB864}" dt="2018-04-02T00:48:21.702" v="3301" actId="20577"/>
          <ac:spMkLst>
            <pc:docMk/>
            <pc:sldMk cId="1276030464" sldId="308"/>
            <ac:spMk id="3" creationId="{061D21D3-9E74-42B4-9765-8190064EB1E6}"/>
          </ac:spMkLst>
        </pc:spChg>
        <pc:spChg chg="add del mod">
          <ac:chgData name="Ingeborg Hawighorst" userId="fe479525195477f7" providerId="LiveId" clId="{314F74E1-6255-45F7-B03F-92D75D4BB864}" dt="2018-04-02T00:49:31.521" v="3312" actId="14100"/>
          <ac:spMkLst>
            <pc:docMk/>
            <pc:sldMk cId="1276030464" sldId="308"/>
            <ac:spMk id="5" creationId="{C6D87048-986A-4464-A944-27CFFBE2C28D}"/>
          </ac:spMkLst>
        </pc:spChg>
        <pc:spChg chg="mod">
          <ac:chgData name="Ingeborg Hawighorst" userId="fe479525195477f7" providerId="LiveId" clId="{314F74E1-6255-45F7-B03F-92D75D4BB864}" dt="2018-04-02T00:49:20.471" v="3310" actId="14100"/>
          <ac:spMkLst>
            <pc:docMk/>
            <pc:sldMk cId="1276030464" sldId="308"/>
            <ac:spMk id="7" creationId="{D3A39926-9790-4A9F-A5BB-6AFDC5244D23}"/>
          </ac:spMkLst>
        </pc:spChg>
        <pc:spChg chg="mod">
          <ac:chgData name="Ingeborg Hawighorst" userId="fe479525195477f7" providerId="LiveId" clId="{314F74E1-6255-45F7-B03F-92D75D4BB864}" dt="2018-04-02T00:48:47.915" v="3303" actId="1076"/>
          <ac:spMkLst>
            <pc:docMk/>
            <pc:sldMk cId="1276030464" sldId="308"/>
            <ac:spMk id="8" creationId="{103FF419-E874-44E5-83BD-6606B5D4CF96}"/>
          </ac:spMkLst>
        </pc:spChg>
        <pc:picChg chg="del mod">
          <ac:chgData name="Ingeborg Hawighorst" userId="fe479525195477f7" providerId="LiveId" clId="{314F74E1-6255-45F7-B03F-92D75D4BB864}" dt="2018-04-02T00:43:20.138" v="3277" actId="478"/>
          <ac:picMkLst>
            <pc:docMk/>
            <pc:sldMk cId="1276030464" sldId="308"/>
            <ac:picMk id="4" creationId="{A44A86E6-0DC1-497B-ADC0-71A420D927B1}"/>
          </ac:picMkLst>
        </pc:picChg>
        <pc:picChg chg="add mod ord">
          <ac:chgData name="Ingeborg Hawighorst" userId="fe479525195477f7" providerId="LiveId" clId="{314F74E1-6255-45F7-B03F-92D75D4BB864}" dt="2018-04-02T00:48:39.322" v="3302" actId="1076"/>
          <ac:picMkLst>
            <pc:docMk/>
            <pc:sldMk cId="1276030464" sldId="308"/>
            <ac:picMk id="6" creationId="{A5BC52D1-3A44-4284-A164-6375761558F4}"/>
          </ac:picMkLst>
        </pc:picChg>
        <pc:picChg chg="add del">
          <ac:chgData name="Ingeborg Hawighorst" userId="fe479525195477f7" providerId="LiveId" clId="{314F74E1-6255-45F7-B03F-92D75D4BB864}" dt="2018-04-02T00:44:55.712" v="3282" actId="478"/>
          <ac:picMkLst>
            <pc:docMk/>
            <pc:sldMk cId="1276030464" sldId="308"/>
            <ac:picMk id="9" creationId="{B7B95C6A-8A05-4372-A1A2-F9A36C6ECBD6}"/>
          </ac:picMkLst>
        </pc:picChg>
      </pc:sldChg>
      <pc:sldChg chg="delSp modSp add">
        <pc:chgData name="Ingeborg Hawighorst" userId="fe479525195477f7" providerId="LiveId" clId="{314F74E1-6255-45F7-B03F-92D75D4BB864}" dt="2018-04-02T00:52:37.943" v="3353" actId="14100"/>
        <pc:sldMkLst>
          <pc:docMk/>
          <pc:sldMk cId="2254218479" sldId="309"/>
        </pc:sldMkLst>
        <pc:spChg chg="mod">
          <ac:chgData name="Ingeborg Hawighorst" userId="fe479525195477f7" providerId="LiveId" clId="{314F74E1-6255-45F7-B03F-92D75D4BB864}" dt="2018-04-02T00:50:52.345" v="3339" actId="20577"/>
          <ac:spMkLst>
            <pc:docMk/>
            <pc:sldMk cId="2254218479" sldId="309"/>
            <ac:spMk id="2" creationId="{1F7D3B55-24CE-4711-9B5B-B60905C601C9}"/>
          </ac:spMkLst>
        </pc:spChg>
        <pc:spChg chg="mod">
          <ac:chgData name="Ingeborg Hawighorst" userId="fe479525195477f7" providerId="LiveId" clId="{314F74E1-6255-45F7-B03F-92D75D4BB864}" dt="2018-04-02T00:52:07.366" v="3346" actId="403"/>
          <ac:spMkLst>
            <pc:docMk/>
            <pc:sldMk cId="2254218479" sldId="309"/>
            <ac:spMk id="3" creationId="{061D21D3-9E74-42B4-9765-8190064EB1E6}"/>
          </ac:spMkLst>
        </pc:spChg>
        <pc:spChg chg="mod">
          <ac:chgData name="Ingeborg Hawighorst" userId="fe479525195477f7" providerId="LiveId" clId="{314F74E1-6255-45F7-B03F-92D75D4BB864}" dt="2018-04-02T00:52:25.279" v="3350" actId="1076"/>
          <ac:spMkLst>
            <pc:docMk/>
            <pc:sldMk cId="2254218479" sldId="309"/>
            <ac:spMk id="5" creationId="{C6D87048-986A-4464-A944-27CFFBE2C28D}"/>
          </ac:spMkLst>
        </pc:spChg>
        <pc:spChg chg="mod">
          <ac:chgData name="Ingeborg Hawighorst" userId="fe479525195477f7" providerId="LiveId" clId="{314F74E1-6255-45F7-B03F-92D75D4BB864}" dt="2018-04-02T00:52:37.943" v="3353" actId="14100"/>
          <ac:spMkLst>
            <pc:docMk/>
            <pc:sldMk cId="2254218479" sldId="309"/>
            <ac:spMk id="7" creationId="{D3A39926-9790-4A9F-A5BB-6AFDC5244D23}"/>
          </ac:spMkLst>
        </pc:spChg>
        <pc:spChg chg="del">
          <ac:chgData name="Ingeborg Hawighorst" userId="fe479525195477f7" providerId="LiveId" clId="{314F74E1-6255-45F7-B03F-92D75D4BB864}" dt="2018-04-02T00:51:41.125" v="3341" actId="478"/>
          <ac:spMkLst>
            <pc:docMk/>
            <pc:sldMk cId="2254218479" sldId="309"/>
            <ac:spMk id="8" creationId="{103FF419-E874-44E5-83BD-6606B5D4CF96}"/>
          </ac:spMkLst>
        </pc:spChg>
        <pc:picChg chg="mod">
          <ac:chgData name="Ingeborg Hawighorst" userId="fe479525195477f7" providerId="LiveId" clId="{314F74E1-6255-45F7-B03F-92D75D4BB864}" dt="2018-04-02T00:51:50.832" v="3342" actId="1076"/>
          <ac:picMkLst>
            <pc:docMk/>
            <pc:sldMk cId="2254218479" sldId="309"/>
            <ac:picMk id="6" creationId="{A5BC52D1-3A44-4284-A164-6375761558F4}"/>
          </ac:picMkLst>
        </pc:picChg>
      </pc:sldChg>
      <pc:sldChg chg="addSp modSp add">
        <pc:chgData name="Ingeborg Hawighorst" userId="fe479525195477f7" providerId="LiveId" clId="{314F74E1-6255-45F7-B03F-92D75D4BB864}" dt="2018-04-02T00:56:32.373" v="3405" actId="20577"/>
        <pc:sldMkLst>
          <pc:docMk/>
          <pc:sldMk cId="3101201027" sldId="310"/>
        </pc:sldMkLst>
        <pc:spChg chg="mod">
          <ac:chgData name="Ingeborg Hawighorst" userId="fe479525195477f7" providerId="LiveId" clId="{314F74E1-6255-45F7-B03F-92D75D4BB864}" dt="2018-04-02T00:56:32.373" v="3405" actId="20577"/>
          <ac:spMkLst>
            <pc:docMk/>
            <pc:sldMk cId="3101201027" sldId="310"/>
            <ac:spMk id="2" creationId="{47A1288A-6BC0-4415-99BC-66A9019877C2}"/>
          </ac:spMkLst>
        </pc:spChg>
        <pc:picChg chg="add mod">
          <ac:chgData name="Ingeborg Hawighorst" userId="fe479525195477f7" providerId="LiveId" clId="{314F74E1-6255-45F7-B03F-92D75D4BB864}" dt="2018-04-02T00:56:20.943" v="3378" actId="1076"/>
          <ac:picMkLst>
            <pc:docMk/>
            <pc:sldMk cId="3101201027" sldId="310"/>
            <ac:picMk id="4" creationId="{A3C1A252-8BD6-49E7-8CB1-84FAC3D81A99}"/>
          </ac:picMkLst>
        </pc:picChg>
      </pc:sldChg>
      <pc:sldChg chg="addSp delSp modSp add delAnim modAnim">
        <pc:chgData name="Ingeborg Hawighorst" userId="fe479525195477f7" providerId="LiveId" clId="{314F74E1-6255-45F7-B03F-92D75D4BB864}" dt="2018-04-07T22:13:13.577" v="6717"/>
        <pc:sldMkLst>
          <pc:docMk/>
          <pc:sldMk cId="247166233" sldId="312"/>
        </pc:sldMkLst>
        <pc:spChg chg="mod">
          <ac:chgData name="Ingeborg Hawighorst" userId="fe479525195477f7" providerId="LiveId" clId="{314F74E1-6255-45F7-B03F-92D75D4BB864}" dt="2018-04-02T00:58:43.001" v="3485" actId="20577"/>
          <ac:spMkLst>
            <pc:docMk/>
            <pc:sldMk cId="247166233" sldId="312"/>
            <ac:spMk id="3" creationId="{6B177A10-86C5-4637-A647-3D537120078A}"/>
          </ac:spMkLst>
        </pc:spChg>
        <pc:spChg chg="mod">
          <ac:chgData name="Ingeborg Hawighorst" userId="fe479525195477f7" providerId="LiveId" clId="{314F74E1-6255-45F7-B03F-92D75D4BB864}" dt="2018-04-02T00:57:09.964" v="3420" actId="20577"/>
          <ac:spMkLst>
            <pc:docMk/>
            <pc:sldMk cId="247166233" sldId="312"/>
            <ac:spMk id="6" creationId="{42CAF69B-DB89-4E23-86B0-CEC201984D7A}"/>
          </ac:spMkLst>
        </pc:spChg>
        <pc:picChg chg="add mod">
          <ac:chgData name="Ingeborg Hawighorst" userId="fe479525195477f7" providerId="LiveId" clId="{314F74E1-6255-45F7-B03F-92D75D4BB864}" dt="2018-04-02T01:05:27.332" v="3821" actId="1076"/>
          <ac:picMkLst>
            <pc:docMk/>
            <pc:sldMk cId="247166233" sldId="312"/>
            <ac:picMk id="4" creationId="{CE72DD0A-70CE-43BF-B39F-6AD30132EC23}"/>
          </ac:picMkLst>
        </pc:picChg>
        <pc:picChg chg="del">
          <ac:chgData name="Ingeborg Hawighorst" userId="fe479525195477f7" providerId="LiveId" clId="{314F74E1-6255-45F7-B03F-92D75D4BB864}" dt="2018-04-02T00:57:15.588" v="3421" actId="478"/>
          <ac:picMkLst>
            <pc:docMk/>
            <pc:sldMk cId="247166233" sldId="312"/>
            <ac:picMk id="8" creationId="{BD259F03-E7F7-47FD-A93C-D8D48D68F150}"/>
          </ac:picMkLst>
        </pc:picChg>
        <pc:picChg chg="add del">
          <ac:chgData name="Ingeborg Hawighorst" userId="fe479525195477f7" providerId="LiveId" clId="{314F74E1-6255-45F7-B03F-92D75D4BB864}" dt="2018-04-02T00:59:00.377" v="3489" actId="1076"/>
          <ac:picMkLst>
            <pc:docMk/>
            <pc:sldMk cId="247166233" sldId="312"/>
            <ac:picMk id="9" creationId="{21C298B4-C31E-45C5-988E-E9E66641C082}"/>
          </ac:picMkLst>
        </pc:picChg>
      </pc:sldChg>
      <pc:sldChg chg="addSp delSp modSp add delAnim modAnim">
        <pc:chgData name="Ingeborg Hawighorst" userId="fe479525195477f7" providerId="LiveId" clId="{314F74E1-6255-45F7-B03F-92D75D4BB864}" dt="2018-04-02T01:06:33.900" v="3834" actId="20577"/>
        <pc:sldMkLst>
          <pc:docMk/>
          <pc:sldMk cId="3531489929" sldId="313"/>
        </pc:sldMkLst>
        <pc:spChg chg="mod">
          <ac:chgData name="Ingeborg Hawighorst" userId="fe479525195477f7" providerId="LiveId" clId="{314F74E1-6255-45F7-B03F-92D75D4BB864}" dt="2018-04-02T00:59:19.286" v="3510" actId="20577"/>
          <ac:spMkLst>
            <pc:docMk/>
            <pc:sldMk cId="3531489929" sldId="313"/>
            <ac:spMk id="2" creationId="{5E759CFF-9475-42A2-8B63-BB0D80DE12B6}"/>
          </ac:spMkLst>
        </pc:spChg>
        <pc:spChg chg="mod">
          <ac:chgData name="Ingeborg Hawighorst" userId="fe479525195477f7" providerId="LiveId" clId="{314F74E1-6255-45F7-B03F-92D75D4BB864}" dt="2018-04-02T01:06:33.900" v="3834" actId="20577"/>
          <ac:spMkLst>
            <pc:docMk/>
            <pc:sldMk cId="3531489929" sldId="313"/>
            <ac:spMk id="3" creationId="{6B177A10-86C5-4637-A647-3D537120078A}"/>
          </ac:spMkLst>
        </pc:spChg>
        <pc:spChg chg="del">
          <ac:chgData name="Ingeborg Hawighorst" userId="fe479525195477f7" providerId="LiveId" clId="{314F74E1-6255-45F7-B03F-92D75D4BB864}" dt="2018-04-02T00:59:08.464" v="3491" actId="478"/>
          <ac:spMkLst>
            <pc:docMk/>
            <pc:sldMk cId="3531489929" sldId="313"/>
            <ac:spMk id="6" creationId="{42CAF69B-DB89-4E23-86B0-CEC201984D7A}"/>
          </ac:spMkLst>
        </pc:spChg>
        <pc:graphicFrameChg chg="add">
          <ac:chgData name="Ingeborg Hawighorst" userId="fe479525195477f7" providerId="LiveId" clId="{314F74E1-6255-45F7-B03F-92D75D4BB864}" dt="2018-04-02T01:02:56.554" v="3771" actId="20577"/>
          <ac:graphicFrameMkLst>
            <pc:docMk/>
            <pc:sldMk cId="3531489929" sldId="313"/>
            <ac:graphicFrameMk id="7" creationId="{98725801-9907-474F-9B82-920833459AE3}"/>
          </ac:graphicFrameMkLst>
        </pc:graphicFrameChg>
        <pc:picChg chg="del">
          <ac:chgData name="Ingeborg Hawighorst" userId="fe479525195477f7" providerId="LiveId" clId="{314F74E1-6255-45F7-B03F-92D75D4BB864}" dt="2018-04-02T00:59:22.087" v="3511" actId="478"/>
          <ac:picMkLst>
            <pc:docMk/>
            <pc:sldMk cId="3531489929" sldId="313"/>
            <ac:picMk id="4" creationId="{CE72DD0A-70CE-43BF-B39F-6AD30132EC23}"/>
          </ac:picMkLst>
        </pc:picChg>
        <pc:picChg chg="add mod">
          <ac:chgData name="Ingeborg Hawighorst" userId="fe479525195477f7" providerId="LiveId" clId="{314F74E1-6255-45F7-B03F-92D75D4BB864}" dt="2018-04-02T01:04:27.400" v="3776" actId="1076"/>
          <ac:picMkLst>
            <pc:docMk/>
            <pc:sldMk cId="3531489929" sldId="313"/>
            <ac:picMk id="5" creationId="{24BF4982-71EE-4010-B606-BC6796B4D18D}"/>
          </ac:picMkLst>
        </pc:picChg>
        <pc:cxnChg chg="del">
          <ac:chgData name="Ingeborg Hawighorst" userId="fe479525195477f7" providerId="LiveId" clId="{314F74E1-6255-45F7-B03F-92D75D4BB864}" dt="2018-04-02T00:59:11.458" v="3492" actId="478"/>
          <ac:cxnSpMkLst>
            <pc:docMk/>
            <pc:sldMk cId="3531489929" sldId="313"/>
            <ac:cxnSpMk id="10" creationId="{EACA1A69-54C0-4FAE-BE1A-C1AD37FE1A51}"/>
          </ac:cxnSpMkLst>
        </pc:cxnChg>
      </pc:sldChg>
      <pc:sldChg chg="addSp delSp modSp add delAnim modAnim">
        <pc:chgData name="Ingeborg Hawighorst" userId="fe479525195477f7" providerId="LiveId" clId="{314F74E1-6255-45F7-B03F-92D75D4BB864}" dt="2018-04-02T01:31:36.485" v="4258" actId="207"/>
        <pc:sldMkLst>
          <pc:docMk/>
          <pc:sldMk cId="3167725807" sldId="314"/>
        </pc:sldMkLst>
        <pc:spChg chg="add mod">
          <ac:chgData name="Ingeborg Hawighorst" userId="fe479525195477f7" providerId="LiveId" clId="{314F74E1-6255-45F7-B03F-92D75D4BB864}" dt="2018-04-02T01:18:16.973" v="3892" actId="20577"/>
          <ac:spMkLst>
            <pc:docMk/>
            <pc:sldMk cId="3167725807" sldId="314"/>
            <ac:spMk id="8" creationId="{7C08C0AD-EC77-418B-9B2D-ADABD466303A}"/>
          </ac:spMkLst>
        </pc:spChg>
        <pc:picChg chg="mod">
          <ac:chgData name="Ingeborg Hawighorst" userId="fe479525195477f7" providerId="LiveId" clId="{314F74E1-6255-45F7-B03F-92D75D4BB864}" dt="2018-04-02T01:18:22.583" v="3893" actId="1076"/>
          <ac:picMkLst>
            <pc:docMk/>
            <pc:sldMk cId="3167725807" sldId="314"/>
            <ac:picMk id="4" creationId="{3D5AB40C-A6FF-429B-A8A6-677E1A0B5E5F}"/>
          </ac:picMkLst>
        </pc:picChg>
        <pc:picChg chg="add del mod">
          <ac:chgData name="Ingeborg Hawighorst" userId="fe479525195477f7" providerId="LiveId" clId="{314F74E1-6255-45F7-B03F-92D75D4BB864}" dt="2018-04-02T01:31:07.157" v="4254" actId="478"/>
          <ac:picMkLst>
            <pc:docMk/>
            <pc:sldMk cId="3167725807" sldId="314"/>
            <ac:picMk id="5" creationId="{6607D55C-13D6-4429-9003-3E2CDF68599E}"/>
          </ac:picMkLst>
        </pc:picChg>
        <pc:picChg chg="add mod">
          <ac:chgData name="Ingeborg Hawighorst" userId="fe479525195477f7" providerId="LiveId" clId="{314F74E1-6255-45F7-B03F-92D75D4BB864}" dt="2018-04-02T01:31:21.053" v="4256" actId="1076"/>
          <ac:picMkLst>
            <pc:docMk/>
            <pc:sldMk cId="3167725807" sldId="314"/>
            <ac:picMk id="9" creationId="{34D701CF-F94C-4732-A8D5-35E95CABE26A}"/>
          </ac:picMkLst>
        </pc:picChg>
        <pc:cxnChg chg="add mod">
          <ac:chgData name="Ingeborg Hawighorst" userId="fe479525195477f7" providerId="LiveId" clId="{314F74E1-6255-45F7-B03F-92D75D4BB864}" dt="2018-04-02T01:17:46.569" v="3843" actId="14100"/>
          <ac:cxnSpMkLst>
            <pc:docMk/>
            <pc:sldMk cId="3167725807" sldId="314"/>
            <ac:cxnSpMk id="6" creationId="{DCD246A3-2A4F-4872-BE7A-4DF877726DD2}"/>
          </ac:cxnSpMkLst>
        </pc:cxnChg>
      </pc:sldChg>
      <pc:sldChg chg="addSp modSp add">
        <pc:chgData name="Ingeborg Hawighorst" userId="fe479525195477f7" providerId="LiveId" clId="{314F74E1-6255-45F7-B03F-92D75D4BB864}" dt="2018-04-02T01:32:59.873" v="4259" actId="14826"/>
        <pc:sldMkLst>
          <pc:docMk/>
          <pc:sldMk cId="1107137436" sldId="315"/>
        </pc:sldMkLst>
        <pc:spChg chg="mod">
          <ac:chgData name="Ingeborg Hawighorst" userId="fe479525195477f7" providerId="LiveId" clId="{314F74E1-6255-45F7-B03F-92D75D4BB864}" dt="2018-04-02T01:22:03.554" v="3930" actId="20577"/>
          <ac:spMkLst>
            <pc:docMk/>
            <pc:sldMk cId="1107137436" sldId="315"/>
            <ac:spMk id="2" creationId="{C5DE3243-788A-496D-9157-A3604FC14100}"/>
          </ac:spMkLst>
        </pc:spChg>
        <pc:spChg chg="mod">
          <ac:chgData name="Ingeborg Hawighorst" userId="fe479525195477f7" providerId="LiveId" clId="{314F74E1-6255-45F7-B03F-92D75D4BB864}" dt="2018-04-02T01:23:54.452" v="4064" actId="20577"/>
          <ac:spMkLst>
            <pc:docMk/>
            <pc:sldMk cId="1107137436" sldId="315"/>
            <ac:spMk id="3" creationId="{7CDC0253-72FA-4B08-AE38-91878CD67CB1}"/>
          </ac:spMkLst>
        </pc:spChg>
        <pc:picChg chg="add mod">
          <ac:chgData name="Ingeborg Hawighorst" userId="fe479525195477f7" providerId="LiveId" clId="{314F74E1-6255-45F7-B03F-92D75D4BB864}" dt="2018-04-02T01:32:59.873" v="4259" actId="14826"/>
          <ac:picMkLst>
            <pc:docMk/>
            <pc:sldMk cId="1107137436" sldId="315"/>
            <ac:picMk id="4" creationId="{28639EF7-A593-4BF8-A594-C5066D5CBAD0}"/>
          </ac:picMkLst>
        </pc:picChg>
      </pc:sldChg>
      <pc:sldChg chg="modSp add">
        <pc:chgData name="Ingeborg Hawighorst" userId="fe479525195477f7" providerId="LiveId" clId="{314F74E1-6255-45F7-B03F-92D75D4BB864}" dt="2018-04-02T01:35:30.726" v="4351" actId="20577"/>
        <pc:sldMkLst>
          <pc:docMk/>
          <pc:sldMk cId="3970305659" sldId="316"/>
        </pc:sldMkLst>
        <pc:spChg chg="mod">
          <ac:chgData name="Ingeborg Hawighorst" userId="fe479525195477f7" providerId="LiveId" clId="{314F74E1-6255-45F7-B03F-92D75D4BB864}" dt="2018-04-02T01:35:30.726" v="4351" actId="20577"/>
          <ac:spMkLst>
            <pc:docMk/>
            <pc:sldMk cId="3970305659" sldId="316"/>
            <ac:spMk id="2" creationId="{C5DE3243-788A-496D-9157-A3604FC14100}"/>
          </ac:spMkLst>
        </pc:spChg>
        <pc:spChg chg="mod">
          <ac:chgData name="Ingeborg Hawighorst" userId="fe479525195477f7" providerId="LiveId" clId="{314F74E1-6255-45F7-B03F-92D75D4BB864}" dt="2018-04-02T01:34:51.901" v="4327" actId="20577"/>
          <ac:spMkLst>
            <pc:docMk/>
            <pc:sldMk cId="3970305659" sldId="316"/>
            <ac:spMk id="3" creationId="{7CDC0253-72FA-4B08-AE38-91878CD67CB1}"/>
          </ac:spMkLst>
        </pc:spChg>
        <pc:picChg chg="mod">
          <ac:chgData name="Ingeborg Hawighorst" userId="fe479525195477f7" providerId="LiveId" clId="{314F74E1-6255-45F7-B03F-92D75D4BB864}" dt="2018-04-02T01:35:05.564" v="4328" actId="1076"/>
          <ac:picMkLst>
            <pc:docMk/>
            <pc:sldMk cId="3970305659" sldId="316"/>
            <ac:picMk id="4" creationId="{28639EF7-A593-4BF8-A594-C5066D5CBAD0}"/>
          </ac:picMkLst>
        </pc:picChg>
      </pc:sldChg>
      <pc:sldChg chg="addSp modSp add">
        <pc:chgData name="Ingeborg Hawighorst" userId="fe479525195477f7" providerId="LiveId" clId="{314F74E1-6255-45F7-B03F-92D75D4BB864}" dt="2018-04-02T01:37:44.942" v="4641" actId="20577"/>
        <pc:sldMkLst>
          <pc:docMk/>
          <pc:sldMk cId="1989267881" sldId="317"/>
        </pc:sldMkLst>
        <pc:spChg chg="mod">
          <ac:chgData name="Ingeborg Hawighorst" userId="fe479525195477f7" providerId="LiveId" clId="{314F74E1-6255-45F7-B03F-92D75D4BB864}" dt="2018-04-02T01:35:45.348" v="4384" actId="20577"/>
          <ac:spMkLst>
            <pc:docMk/>
            <pc:sldMk cId="1989267881" sldId="317"/>
            <ac:spMk id="2" creationId="{3A915C71-AC5B-4758-B798-BCBA26840059}"/>
          </ac:spMkLst>
        </pc:spChg>
        <pc:spChg chg="mod">
          <ac:chgData name="Ingeborg Hawighorst" userId="fe479525195477f7" providerId="LiveId" clId="{314F74E1-6255-45F7-B03F-92D75D4BB864}" dt="2018-04-02T01:37:44.942" v="4641" actId="20577"/>
          <ac:spMkLst>
            <pc:docMk/>
            <pc:sldMk cId="1989267881" sldId="317"/>
            <ac:spMk id="3" creationId="{C1987DDA-509F-4102-AD6F-81F150F3CB72}"/>
          </ac:spMkLst>
        </pc:spChg>
        <pc:picChg chg="add mod">
          <ac:chgData name="Ingeborg Hawighorst" userId="fe479525195477f7" providerId="LiveId" clId="{314F74E1-6255-45F7-B03F-92D75D4BB864}" dt="2018-04-02T01:36:25.850" v="4386" actId="1076"/>
          <ac:picMkLst>
            <pc:docMk/>
            <pc:sldMk cId="1989267881" sldId="317"/>
            <ac:picMk id="4" creationId="{6F37F5F6-D42E-4796-A83F-8E57D2C19F35}"/>
          </ac:picMkLst>
        </pc:picChg>
      </pc:sldChg>
      <pc:sldChg chg="addSp delSp modSp add modAnim">
        <pc:chgData name="Ingeborg Hawighorst" userId="fe479525195477f7" providerId="LiveId" clId="{314F74E1-6255-45F7-B03F-92D75D4BB864}" dt="2018-04-07T22:34:01.527" v="6718" actId="14826"/>
        <pc:sldMkLst>
          <pc:docMk/>
          <pc:sldMk cId="184017926" sldId="318"/>
        </pc:sldMkLst>
        <pc:spChg chg="del">
          <ac:chgData name="Ingeborg Hawighorst" userId="fe479525195477f7" providerId="LiveId" clId="{314F74E1-6255-45F7-B03F-92D75D4BB864}" dt="2018-04-02T01:41:56.543" v="4681" actId="207"/>
          <ac:spMkLst>
            <pc:docMk/>
            <pc:sldMk cId="184017926" sldId="318"/>
            <ac:spMk id="3" creationId="{33FC5C1A-91FE-4840-886E-29719D94FF4E}"/>
          </ac:spMkLst>
        </pc:spChg>
        <pc:spChg chg="add mod">
          <ac:chgData name="Ingeborg Hawighorst" userId="fe479525195477f7" providerId="LiveId" clId="{314F74E1-6255-45F7-B03F-92D75D4BB864}" dt="2018-04-02T01:41:48.930" v="4679" actId="20577"/>
          <ac:spMkLst>
            <pc:docMk/>
            <pc:sldMk cId="184017926" sldId="318"/>
            <ac:spMk id="7" creationId="{43A01F97-BEF5-410D-A8D5-0495606540DC}"/>
          </ac:spMkLst>
        </pc:spChg>
        <pc:picChg chg="mod">
          <ac:chgData name="Ingeborg Hawighorst" userId="fe479525195477f7" providerId="LiveId" clId="{314F74E1-6255-45F7-B03F-92D75D4BB864}" dt="2018-04-02T01:41:54.733" v="4680" actId="1076"/>
          <ac:picMkLst>
            <pc:docMk/>
            <pc:sldMk cId="184017926" sldId="318"/>
            <ac:picMk id="4" creationId="{35DD81EF-5824-4730-82D1-807AFB4052C3}"/>
          </ac:picMkLst>
        </pc:picChg>
        <pc:picChg chg="add mod ord">
          <ac:chgData name="Ingeborg Hawighorst" userId="fe479525195477f7" providerId="LiveId" clId="{314F74E1-6255-45F7-B03F-92D75D4BB864}" dt="2018-04-07T22:34:01.527" v="6718" actId="14826"/>
          <ac:picMkLst>
            <pc:docMk/>
            <pc:sldMk cId="184017926" sldId="318"/>
            <ac:picMk id="8" creationId="{EA96802C-3538-40BF-BA52-1CCBBC650385}"/>
          </ac:picMkLst>
        </pc:picChg>
        <pc:cxnChg chg="add mod">
          <ac:chgData name="Ingeborg Hawighorst" userId="fe479525195477f7" providerId="LiveId" clId="{314F74E1-6255-45F7-B03F-92D75D4BB864}" dt="2018-04-02T01:38:54.132" v="4644" actId="14100"/>
          <ac:cxnSpMkLst>
            <pc:docMk/>
            <pc:sldMk cId="184017926" sldId="318"/>
            <ac:cxnSpMk id="5" creationId="{6F7FCE00-9629-4948-9B5F-0EAD5A390E60}"/>
          </ac:cxnSpMkLst>
        </pc:cxnChg>
      </pc:sldChg>
      <pc:sldChg chg="addSp modSp add">
        <pc:chgData name="Ingeborg Hawighorst" userId="fe479525195477f7" providerId="LiveId" clId="{314F74E1-6255-45F7-B03F-92D75D4BB864}" dt="2018-04-02T01:47:02.654" v="4865" actId="20577"/>
        <pc:sldMkLst>
          <pc:docMk/>
          <pc:sldMk cId="725540277" sldId="319"/>
        </pc:sldMkLst>
        <pc:spChg chg="mod">
          <ac:chgData name="Ingeborg Hawighorst" userId="fe479525195477f7" providerId="LiveId" clId="{314F74E1-6255-45F7-B03F-92D75D4BB864}" dt="2018-04-02T01:45:31" v="4723" actId="6549"/>
          <ac:spMkLst>
            <pc:docMk/>
            <pc:sldMk cId="725540277" sldId="319"/>
            <ac:spMk id="2" creationId="{702FFEA0-F85D-46DA-B94D-66AD34963A66}"/>
          </ac:spMkLst>
        </pc:spChg>
        <pc:spChg chg="mod">
          <ac:chgData name="Ingeborg Hawighorst" userId="fe479525195477f7" providerId="LiveId" clId="{314F74E1-6255-45F7-B03F-92D75D4BB864}" dt="2018-04-02T01:47:02.654" v="4865" actId="20577"/>
          <ac:spMkLst>
            <pc:docMk/>
            <pc:sldMk cId="725540277" sldId="319"/>
            <ac:spMk id="3" creationId="{7F416175-43F0-423C-87FC-71649C105417}"/>
          </ac:spMkLst>
        </pc:spChg>
        <pc:picChg chg="add mod">
          <ac:chgData name="Ingeborg Hawighorst" userId="fe479525195477f7" providerId="LiveId" clId="{314F74E1-6255-45F7-B03F-92D75D4BB864}" dt="2018-04-02T01:45:27.592" v="4722" actId="1076"/>
          <ac:picMkLst>
            <pc:docMk/>
            <pc:sldMk cId="725540277" sldId="319"/>
            <ac:picMk id="4" creationId="{5FF3243C-55A0-4A0A-BF3F-C5EF1A873534}"/>
          </ac:picMkLst>
        </pc:picChg>
      </pc:sldChg>
      <pc:sldChg chg="addSp modSp add modAnim">
        <pc:chgData name="Ingeborg Hawighorst" userId="fe479525195477f7" providerId="LiveId" clId="{314F74E1-6255-45F7-B03F-92D75D4BB864}" dt="2018-04-07T22:34:35.934" v="6720" actId="1076"/>
        <pc:sldMkLst>
          <pc:docMk/>
          <pc:sldMk cId="3224279305" sldId="320"/>
        </pc:sldMkLst>
        <pc:spChg chg="mod">
          <ac:chgData name="Ingeborg Hawighorst" userId="fe479525195477f7" providerId="LiveId" clId="{314F74E1-6255-45F7-B03F-92D75D4BB864}" dt="2018-04-02T01:52:45.434" v="5012" actId="20577"/>
          <ac:spMkLst>
            <pc:docMk/>
            <pc:sldMk cId="3224279305" sldId="320"/>
            <ac:spMk id="2" creationId="{3184A7CA-AFB0-45E3-9518-FA1009F280D1}"/>
          </ac:spMkLst>
        </pc:spChg>
        <pc:spChg chg="mod">
          <ac:chgData name="Ingeborg Hawighorst" userId="fe479525195477f7" providerId="LiveId" clId="{314F74E1-6255-45F7-B03F-92D75D4BB864}" dt="2018-04-02T01:52:37.945" v="5001" actId="20577"/>
          <ac:spMkLst>
            <pc:docMk/>
            <pc:sldMk cId="3224279305" sldId="320"/>
            <ac:spMk id="3" creationId="{4682342C-B21D-43BA-B69B-968A1398021E}"/>
          </ac:spMkLst>
        </pc:spChg>
        <pc:picChg chg="add mod">
          <ac:chgData name="Ingeborg Hawighorst" userId="fe479525195477f7" providerId="LiveId" clId="{314F74E1-6255-45F7-B03F-92D75D4BB864}" dt="2018-04-02T01:50:17.065" v="4940" actId="1076"/>
          <ac:picMkLst>
            <pc:docMk/>
            <pc:sldMk cId="3224279305" sldId="320"/>
            <ac:picMk id="4" creationId="{7403077F-B45B-487E-8572-DDE898CCEB67}"/>
          </ac:picMkLst>
        </pc:picChg>
        <pc:picChg chg="add mod">
          <ac:chgData name="Ingeborg Hawighorst" userId="fe479525195477f7" providerId="LiveId" clId="{314F74E1-6255-45F7-B03F-92D75D4BB864}" dt="2018-04-02T01:51:35.781" v="4977" actId="1076"/>
          <ac:picMkLst>
            <pc:docMk/>
            <pc:sldMk cId="3224279305" sldId="320"/>
            <ac:picMk id="5" creationId="{EEDFC8F2-A08F-4665-B20F-55A7102AA5B0}"/>
          </ac:picMkLst>
        </pc:picChg>
        <pc:picChg chg="add mod">
          <ac:chgData name="Ingeborg Hawighorst" userId="fe479525195477f7" providerId="LiveId" clId="{314F74E1-6255-45F7-B03F-92D75D4BB864}" dt="2018-04-07T22:34:35.934" v="6720" actId="1076"/>
          <ac:picMkLst>
            <pc:docMk/>
            <pc:sldMk cId="3224279305" sldId="320"/>
            <ac:picMk id="6" creationId="{A072834F-FDAF-4D13-B76D-6BF5EBE9C7B0}"/>
          </ac:picMkLst>
        </pc:picChg>
      </pc:sldChg>
      <pc:sldChg chg="addSp modSp add modAnim">
        <pc:chgData name="Ingeborg Hawighorst" userId="fe479525195477f7" providerId="LiveId" clId="{314F74E1-6255-45F7-B03F-92D75D4BB864}" dt="2018-04-02T02:04:52.283" v="5117" actId="207"/>
        <pc:sldMkLst>
          <pc:docMk/>
          <pc:sldMk cId="2807867993" sldId="321"/>
        </pc:sldMkLst>
        <pc:spChg chg="mod">
          <ac:chgData name="Ingeborg Hawighorst" userId="fe479525195477f7" providerId="LiveId" clId="{314F74E1-6255-45F7-B03F-92D75D4BB864}" dt="2018-04-02T02:02:15.291" v="5061" actId="20577"/>
          <ac:spMkLst>
            <pc:docMk/>
            <pc:sldMk cId="2807867993" sldId="321"/>
            <ac:spMk id="2" creationId="{251D134D-123F-4965-B5F3-036D3E2A7F5C}"/>
          </ac:spMkLst>
        </pc:spChg>
        <pc:spChg chg="add mod">
          <ac:chgData name="Ingeborg Hawighorst" userId="fe479525195477f7" providerId="LiveId" clId="{314F74E1-6255-45F7-B03F-92D75D4BB864}" dt="2018-04-02T02:03:40.539" v="5110" actId="20577"/>
          <ac:spMkLst>
            <pc:docMk/>
            <pc:sldMk cId="2807867993" sldId="321"/>
            <ac:spMk id="8" creationId="{96CE2A77-ED64-4BC4-804A-99888F9BFAEF}"/>
          </ac:spMkLst>
        </pc:spChg>
        <pc:picChg chg="mod">
          <ac:chgData name="Ingeborg Hawighorst" userId="fe479525195477f7" providerId="LiveId" clId="{314F74E1-6255-45F7-B03F-92D75D4BB864}" dt="2018-04-02T02:02:22.850" v="5062" actId="1076"/>
          <ac:picMkLst>
            <pc:docMk/>
            <pc:sldMk cId="2807867993" sldId="321"/>
            <ac:picMk id="4" creationId="{9442BD03-22D8-491E-A16D-E6CF1E6EDCDB}"/>
          </ac:picMkLst>
        </pc:picChg>
        <pc:picChg chg="add mod">
          <ac:chgData name="Ingeborg Hawighorst" userId="fe479525195477f7" providerId="LiveId" clId="{314F74E1-6255-45F7-B03F-92D75D4BB864}" dt="2018-04-02T02:04:25.621" v="5113" actId="1076"/>
          <ac:picMkLst>
            <pc:docMk/>
            <pc:sldMk cId="2807867993" sldId="321"/>
            <ac:picMk id="9" creationId="{F824EE17-8528-4F98-A7D2-F1A213A90135}"/>
          </ac:picMkLst>
        </pc:picChg>
        <pc:cxnChg chg="add mod">
          <ac:chgData name="Ingeborg Hawighorst" userId="fe479525195477f7" providerId="LiveId" clId="{314F74E1-6255-45F7-B03F-92D75D4BB864}" dt="2018-04-02T02:02:37.353" v="5065" actId="14100"/>
          <ac:cxnSpMkLst>
            <pc:docMk/>
            <pc:sldMk cId="2807867993" sldId="321"/>
            <ac:cxnSpMk id="5" creationId="{8F8EC729-23B6-49B0-89CF-2608F10630A7}"/>
          </ac:cxnSpMkLst>
        </pc:cxnChg>
      </pc:sldChg>
      <pc:sldChg chg="addSp modSp add modAnim">
        <pc:chgData name="Ingeborg Hawighorst" userId="fe479525195477f7" providerId="LiveId" clId="{314F74E1-6255-45F7-B03F-92D75D4BB864}" dt="2018-04-02T03:05:42.060" v="6651" actId="20577"/>
        <pc:sldMkLst>
          <pc:docMk/>
          <pc:sldMk cId="1439877171" sldId="322"/>
        </pc:sldMkLst>
        <pc:spChg chg="mod">
          <ac:chgData name="Ingeborg Hawighorst" userId="fe479525195477f7" providerId="LiveId" clId="{314F74E1-6255-45F7-B03F-92D75D4BB864}" dt="2018-04-02T02:05:52.387" v="5159" actId="20577"/>
          <ac:spMkLst>
            <pc:docMk/>
            <pc:sldMk cId="1439877171" sldId="322"/>
            <ac:spMk id="2" creationId="{7FBA8EF4-41EE-4230-A0DF-16DD6A2F071E}"/>
          </ac:spMkLst>
        </pc:spChg>
        <pc:spChg chg="mod">
          <ac:chgData name="Ingeborg Hawighorst" userId="fe479525195477f7" providerId="LiveId" clId="{314F74E1-6255-45F7-B03F-92D75D4BB864}" dt="2018-04-02T03:05:42.060" v="6651" actId="20577"/>
          <ac:spMkLst>
            <pc:docMk/>
            <pc:sldMk cId="1439877171" sldId="322"/>
            <ac:spMk id="3" creationId="{BB73A7DE-D089-46E9-A69A-9B691359F257}"/>
          </ac:spMkLst>
        </pc:spChg>
        <pc:picChg chg="add mod">
          <ac:chgData name="Ingeborg Hawighorst" userId="fe479525195477f7" providerId="LiveId" clId="{314F74E1-6255-45F7-B03F-92D75D4BB864}" dt="2018-04-02T02:09:28.182" v="5236" actId="1076"/>
          <ac:picMkLst>
            <pc:docMk/>
            <pc:sldMk cId="1439877171" sldId="322"/>
            <ac:picMk id="4" creationId="{B25A66A7-CC85-40F8-83AC-D3D74946F6B1}"/>
          </ac:picMkLst>
        </pc:picChg>
      </pc:sldChg>
      <pc:sldChg chg="addSp delSp modSp add modAnim">
        <pc:chgData name="Ingeborg Hawighorst" userId="fe479525195477f7" providerId="LiveId" clId="{314F74E1-6255-45F7-B03F-92D75D4BB864}" dt="2018-04-02T03:06:59.067" v="6662" actId="554"/>
        <pc:sldMkLst>
          <pc:docMk/>
          <pc:sldMk cId="2726609589" sldId="323"/>
        </pc:sldMkLst>
        <pc:spChg chg="mod">
          <ac:chgData name="Ingeborg Hawighorst" userId="fe479525195477f7" providerId="LiveId" clId="{314F74E1-6255-45F7-B03F-92D75D4BB864}" dt="2018-04-02T02:32:38.784" v="5631" actId="14100"/>
          <ac:spMkLst>
            <pc:docMk/>
            <pc:sldMk cId="2726609589" sldId="323"/>
            <ac:spMk id="3" creationId="{BB73A7DE-D089-46E9-A69A-9B691359F257}"/>
          </ac:spMkLst>
        </pc:spChg>
        <pc:spChg chg="add mod ord">
          <ac:chgData name="Ingeborg Hawighorst" userId="fe479525195477f7" providerId="LiveId" clId="{314F74E1-6255-45F7-B03F-92D75D4BB864}" dt="2018-04-02T03:06:59.067" v="6662" actId="554"/>
          <ac:spMkLst>
            <pc:docMk/>
            <pc:sldMk cId="2726609589" sldId="323"/>
            <ac:spMk id="5" creationId="{9648C900-FE95-4A84-814D-FA0FAF9A8E01}"/>
          </ac:spMkLst>
        </pc:spChg>
        <pc:spChg chg="add del mod">
          <ac:chgData name="Ingeborg Hawighorst" userId="fe479525195477f7" providerId="LiveId" clId="{314F74E1-6255-45F7-B03F-92D75D4BB864}" dt="2018-04-02T02:19:29.250" v="5550" actId="478"/>
          <ac:spMkLst>
            <pc:docMk/>
            <pc:sldMk cId="2726609589" sldId="323"/>
            <ac:spMk id="6" creationId="{159F36F0-B677-42A6-8547-93925240E56E}"/>
          </ac:spMkLst>
        </pc:spChg>
        <pc:spChg chg="add mod ord">
          <ac:chgData name="Ingeborg Hawighorst" userId="fe479525195477f7" providerId="LiveId" clId="{314F74E1-6255-45F7-B03F-92D75D4BB864}" dt="2018-04-02T03:06:59.067" v="6662" actId="554"/>
          <ac:spMkLst>
            <pc:docMk/>
            <pc:sldMk cId="2726609589" sldId="323"/>
            <ac:spMk id="7" creationId="{07ADC1D2-47EE-4B46-97C5-7600D4053395}"/>
          </ac:spMkLst>
        </pc:spChg>
        <pc:spChg chg="add mod ord">
          <ac:chgData name="Ingeborg Hawighorst" userId="fe479525195477f7" providerId="LiveId" clId="{314F74E1-6255-45F7-B03F-92D75D4BB864}" dt="2018-04-02T03:06:59.067" v="6662" actId="554"/>
          <ac:spMkLst>
            <pc:docMk/>
            <pc:sldMk cId="2726609589" sldId="323"/>
            <ac:spMk id="8" creationId="{6A6F24EA-A367-457C-BEE8-A3903527B1E3}"/>
          </ac:spMkLst>
        </pc:spChg>
        <pc:spChg chg="add mod ord">
          <ac:chgData name="Ingeborg Hawighorst" userId="fe479525195477f7" providerId="LiveId" clId="{314F74E1-6255-45F7-B03F-92D75D4BB864}" dt="2018-04-02T03:06:59.067" v="6662" actId="554"/>
          <ac:spMkLst>
            <pc:docMk/>
            <pc:sldMk cId="2726609589" sldId="323"/>
            <ac:spMk id="9" creationId="{D25487EE-A63D-4666-9B10-075D22CA73AB}"/>
          </ac:spMkLst>
        </pc:spChg>
        <pc:picChg chg="mod modCrop">
          <ac:chgData name="Ingeborg Hawighorst" userId="fe479525195477f7" providerId="LiveId" clId="{314F74E1-6255-45F7-B03F-92D75D4BB864}" dt="2018-04-02T02:32:51.824" v="5634" actId="1076"/>
          <ac:picMkLst>
            <pc:docMk/>
            <pc:sldMk cId="2726609589" sldId="323"/>
            <ac:picMk id="4" creationId="{B25A66A7-CC85-40F8-83AC-D3D74946F6B1}"/>
          </ac:picMkLst>
        </pc:picChg>
      </pc:sldChg>
      <pc:sldChg chg="addSp delSp modSp add delAnim modAnim">
        <pc:chgData name="Ingeborg Hawighorst" userId="fe479525195477f7" providerId="LiveId" clId="{314F74E1-6255-45F7-B03F-92D75D4BB864}" dt="2018-04-02T02:57:13.478" v="6300" actId="20577"/>
        <pc:sldMkLst>
          <pc:docMk/>
          <pc:sldMk cId="3344881519" sldId="324"/>
        </pc:sldMkLst>
        <pc:spChg chg="mod">
          <ac:chgData name="Ingeborg Hawighorst" userId="fe479525195477f7" providerId="LiveId" clId="{314F74E1-6255-45F7-B03F-92D75D4BB864}" dt="2018-04-02T02:57:13.478" v="6300" actId="20577"/>
          <ac:spMkLst>
            <pc:docMk/>
            <pc:sldMk cId="3344881519" sldId="324"/>
            <ac:spMk id="3" creationId="{BB73A7DE-D089-46E9-A69A-9B691359F257}"/>
          </ac:spMkLst>
        </pc:spChg>
        <pc:spChg chg="mod">
          <ac:chgData name="Ingeborg Hawighorst" userId="fe479525195477f7" providerId="LiveId" clId="{314F74E1-6255-45F7-B03F-92D75D4BB864}" dt="2018-04-02T02:50:35.922" v="6166" actId="554"/>
          <ac:spMkLst>
            <pc:docMk/>
            <pc:sldMk cId="3344881519" sldId="324"/>
            <ac:spMk id="5" creationId="{9648C900-FE95-4A84-814D-FA0FAF9A8E01}"/>
          </ac:spMkLst>
        </pc:spChg>
        <pc:spChg chg="add del">
          <ac:chgData name="Ingeborg Hawighorst" userId="fe479525195477f7" providerId="LiveId" clId="{314F74E1-6255-45F7-B03F-92D75D4BB864}" dt="2018-04-02T02:54:37.895" v="6188" actId="478"/>
          <ac:spMkLst>
            <pc:docMk/>
            <pc:sldMk cId="3344881519" sldId="324"/>
            <ac:spMk id="6" creationId="{F7671668-7218-4698-9D4B-7563058488EF}"/>
          </ac:spMkLst>
        </pc:spChg>
        <pc:spChg chg="del">
          <ac:chgData name="Ingeborg Hawighorst" userId="fe479525195477f7" providerId="LiveId" clId="{314F74E1-6255-45F7-B03F-92D75D4BB864}" dt="2018-04-02T02:35:29.894" v="5645" actId="478"/>
          <ac:spMkLst>
            <pc:docMk/>
            <pc:sldMk cId="3344881519" sldId="324"/>
            <ac:spMk id="7" creationId="{07ADC1D2-47EE-4B46-97C5-7600D4053395}"/>
          </ac:spMkLst>
        </pc:spChg>
        <pc:spChg chg="del">
          <ac:chgData name="Ingeborg Hawighorst" userId="fe479525195477f7" providerId="LiveId" clId="{314F74E1-6255-45F7-B03F-92D75D4BB864}" dt="2018-04-02T02:35:27.946" v="5644" actId="478"/>
          <ac:spMkLst>
            <pc:docMk/>
            <pc:sldMk cId="3344881519" sldId="324"/>
            <ac:spMk id="8" creationId="{6A6F24EA-A367-457C-BEE8-A3903527B1E3}"/>
          </ac:spMkLst>
        </pc:spChg>
        <pc:spChg chg="del">
          <ac:chgData name="Ingeborg Hawighorst" userId="fe479525195477f7" providerId="LiveId" clId="{314F74E1-6255-45F7-B03F-92D75D4BB864}" dt="2018-04-02T02:35:20.337" v="5643" actId="478"/>
          <ac:spMkLst>
            <pc:docMk/>
            <pc:sldMk cId="3344881519" sldId="324"/>
            <ac:spMk id="9" creationId="{D25487EE-A63D-4666-9B10-075D22CA73AB}"/>
          </ac:spMkLst>
        </pc:spChg>
        <pc:spChg chg="add mod">
          <ac:chgData name="Ingeborg Hawighorst" userId="fe479525195477f7" providerId="LiveId" clId="{314F74E1-6255-45F7-B03F-92D75D4BB864}" dt="2018-04-02T02:50:35.922" v="6166" actId="554"/>
          <ac:spMkLst>
            <pc:docMk/>
            <pc:sldMk cId="3344881519" sldId="324"/>
            <ac:spMk id="10" creationId="{B3F74D1E-CEC4-45E3-BB4C-BA5728979907}"/>
          </ac:spMkLst>
        </pc:spChg>
        <pc:spChg chg="add mod">
          <ac:chgData name="Ingeborg Hawighorst" userId="fe479525195477f7" providerId="LiveId" clId="{314F74E1-6255-45F7-B03F-92D75D4BB864}" dt="2018-04-02T02:50:35.922" v="6166" actId="554"/>
          <ac:spMkLst>
            <pc:docMk/>
            <pc:sldMk cId="3344881519" sldId="324"/>
            <ac:spMk id="11" creationId="{5FFD46A2-BAC8-4A88-8C9F-1E63E0FC0E09}"/>
          </ac:spMkLst>
        </pc:spChg>
        <pc:spChg chg="add mod">
          <ac:chgData name="Ingeborg Hawighorst" userId="fe479525195477f7" providerId="LiveId" clId="{314F74E1-6255-45F7-B03F-92D75D4BB864}" dt="2018-04-02T02:50:35.922" v="6166" actId="554"/>
          <ac:spMkLst>
            <pc:docMk/>
            <pc:sldMk cId="3344881519" sldId="324"/>
            <ac:spMk id="12" creationId="{A289529F-7FE0-4DB7-9C95-7BCB3CDC8BFB}"/>
          </ac:spMkLst>
        </pc:spChg>
        <pc:picChg chg="mod">
          <ac:chgData name="Ingeborg Hawighorst" userId="fe479525195477f7" providerId="LiveId" clId="{314F74E1-6255-45F7-B03F-92D75D4BB864}" dt="2018-04-02T02:40:35.590" v="5855" actId="1076"/>
          <ac:picMkLst>
            <pc:docMk/>
            <pc:sldMk cId="3344881519" sldId="324"/>
            <ac:picMk id="4" creationId="{B25A66A7-CC85-40F8-83AC-D3D74946F6B1}"/>
          </ac:picMkLst>
        </pc:picChg>
      </pc:sldChg>
      <pc:sldChg chg="delSp modSp add delAnim modAnim">
        <pc:chgData name="Ingeborg Hawighorst" userId="fe479525195477f7" providerId="LiveId" clId="{314F74E1-6255-45F7-B03F-92D75D4BB864}" dt="2018-04-02T03:10:21.796" v="6675" actId="207"/>
        <pc:sldMkLst>
          <pc:docMk/>
          <pc:sldMk cId="4283730633" sldId="325"/>
        </pc:sldMkLst>
        <pc:spChg chg="mod">
          <ac:chgData name="Ingeborg Hawighorst" userId="fe479525195477f7" providerId="LiveId" clId="{314F74E1-6255-45F7-B03F-92D75D4BB864}" dt="2018-04-02T02:59:31.357" v="6459" actId="20577"/>
          <ac:spMkLst>
            <pc:docMk/>
            <pc:sldMk cId="4283730633" sldId="325"/>
            <ac:spMk id="3" creationId="{BB73A7DE-D089-46E9-A69A-9B691359F257}"/>
          </ac:spMkLst>
        </pc:spChg>
        <pc:spChg chg="mod">
          <ac:chgData name="Ingeborg Hawighorst" userId="fe479525195477f7" providerId="LiveId" clId="{314F74E1-6255-45F7-B03F-92D75D4BB864}" dt="2018-04-02T03:01:12.512" v="6463" actId="554"/>
          <ac:spMkLst>
            <pc:docMk/>
            <pc:sldMk cId="4283730633" sldId="325"/>
            <ac:spMk id="5" creationId="{9648C900-FE95-4A84-814D-FA0FAF9A8E01}"/>
          </ac:spMkLst>
        </pc:spChg>
        <pc:spChg chg="del">
          <ac:chgData name="Ingeborg Hawighorst" userId="fe479525195477f7" providerId="LiveId" clId="{314F74E1-6255-45F7-B03F-92D75D4BB864}" dt="2018-04-02T02:54:33.256" v="6187" actId="478"/>
          <ac:spMkLst>
            <pc:docMk/>
            <pc:sldMk cId="4283730633" sldId="325"/>
            <ac:spMk id="6" creationId="{F7671668-7218-4698-9D4B-7563058488EF}"/>
          </ac:spMkLst>
        </pc:spChg>
        <pc:spChg chg="mod">
          <ac:chgData name="Ingeborg Hawighorst" userId="fe479525195477f7" providerId="LiveId" clId="{314F74E1-6255-45F7-B03F-92D75D4BB864}" dt="2018-04-02T03:01:12.512" v="6463" actId="554"/>
          <ac:spMkLst>
            <pc:docMk/>
            <pc:sldMk cId="4283730633" sldId="325"/>
            <ac:spMk id="10" creationId="{B3F74D1E-CEC4-45E3-BB4C-BA5728979907}"/>
          </ac:spMkLst>
        </pc:spChg>
        <pc:spChg chg="mod">
          <ac:chgData name="Ingeborg Hawighorst" userId="fe479525195477f7" providerId="LiveId" clId="{314F74E1-6255-45F7-B03F-92D75D4BB864}" dt="2018-04-02T03:10:21.796" v="6675" actId="207"/>
          <ac:spMkLst>
            <pc:docMk/>
            <pc:sldMk cId="4283730633" sldId="325"/>
            <ac:spMk id="11" creationId="{5FFD46A2-BAC8-4A88-8C9F-1E63E0FC0E09}"/>
          </ac:spMkLst>
        </pc:spChg>
        <pc:spChg chg="del mod">
          <ac:chgData name="Ingeborg Hawighorst" userId="fe479525195477f7" providerId="LiveId" clId="{314F74E1-6255-45F7-B03F-92D75D4BB864}" dt="2018-04-02T02:59:20.643" v="6440" actId="478"/>
          <ac:spMkLst>
            <pc:docMk/>
            <pc:sldMk cId="4283730633" sldId="325"/>
            <ac:spMk id="12" creationId="{A289529F-7FE0-4DB7-9C95-7BCB3CDC8BFB}"/>
          </ac:spMkLst>
        </pc:spChg>
        <pc:picChg chg="mod">
          <ac:chgData name="Ingeborg Hawighorst" userId="fe479525195477f7" providerId="LiveId" clId="{314F74E1-6255-45F7-B03F-92D75D4BB864}" dt="2018-04-02T03:00:37.604" v="6460" actId="14826"/>
          <ac:picMkLst>
            <pc:docMk/>
            <pc:sldMk cId="4283730633" sldId="325"/>
            <ac:picMk id="4" creationId="{B25A66A7-CC85-40F8-83AC-D3D74946F6B1}"/>
          </ac:picMkLst>
        </pc:picChg>
      </pc:sldChg>
      <pc:sldChg chg="addSp delSp modSp add">
        <pc:chgData name="Ingeborg Hawighorst" userId="fe479525195477f7" providerId="LiveId" clId="{314F74E1-6255-45F7-B03F-92D75D4BB864}" dt="2018-04-07T22:42:15.200" v="6851" actId="403"/>
        <pc:sldMkLst>
          <pc:docMk/>
          <pc:sldMk cId="3679151177" sldId="326"/>
        </pc:sldMkLst>
        <pc:spChg chg="mod">
          <ac:chgData name="Ingeborg Hawighorst" userId="fe479525195477f7" providerId="LiveId" clId="{314F74E1-6255-45F7-B03F-92D75D4BB864}" dt="2018-04-07T22:40:10.099" v="6724" actId="403"/>
          <ac:spMkLst>
            <pc:docMk/>
            <pc:sldMk cId="3679151177" sldId="326"/>
            <ac:spMk id="2" creationId="{44D00058-DB1A-4333-BCDB-574C26413001}"/>
          </ac:spMkLst>
        </pc:spChg>
        <pc:spChg chg="mod">
          <ac:chgData name="Ingeborg Hawighorst" userId="fe479525195477f7" providerId="LiveId" clId="{314F74E1-6255-45F7-B03F-92D75D4BB864}" dt="2018-04-07T22:42:15.200" v="6851" actId="403"/>
          <ac:spMkLst>
            <pc:docMk/>
            <pc:sldMk cId="3679151177" sldId="326"/>
            <ac:spMk id="3" creationId="{63C614EA-CB00-4F3E-B489-E466A9F02DC0}"/>
          </ac:spMkLst>
        </pc:spChg>
        <pc:spChg chg="add del">
          <ac:chgData name="Ingeborg Hawighorst" userId="fe479525195477f7" providerId="LiveId" clId="{314F74E1-6255-45F7-B03F-92D75D4BB864}" dt="2018-04-07T22:40:08.661" v="6723" actId="403"/>
          <ac:spMkLst>
            <pc:docMk/>
            <pc:sldMk cId="3679151177" sldId="326"/>
            <ac:spMk id="4" creationId="{5D6F5407-7299-4AA0-9C45-7752707F4104}"/>
          </ac:spMkLst>
        </pc:spChg>
        <pc:picChg chg="add mod">
          <ac:chgData name="Ingeborg Hawighorst" userId="fe479525195477f7" providerId="LiveId" clId="{314F74E1-6255-45F7-B03F-92D75D4BB864}" dt="2018-04-07T22:40:33.103" v="6726" actId="1076"/>
          <ac:picMkLst>
            <pc:docMk/>
            <pc:sldMk cId="3679151177" sldId="326"/>
            <ac:picMk id="5" creationId="{8B880287-15A3-4642-860E-2AF9AAECE592}"/>
          </ac:picMkLst>
        </pc:picChg>
      </pc:sldChg>
      <pc:sldChg chg="addSp modSp add modAnim">
        <pc:chgData name="Ingeborg Hawighorst" userId="fe479525195477f7" providerId="LiveId" clId="{314F74E1-6255-45F7-B03F-92D75D4BB864}" dt="2018-04-07T22:52:32.379" v="7002"/>
        <pc:sldMkLst>
          <pc:docMk/>
          <pc:sldMk cId="1249974292" sldId="327"/>
        </pc:sldMkLst>
        <pc:spChg chg="mod">
          <ac:chgData name="Ingeborg Hawighorst" userId="fe479525195477f7" providerId="LiveId" clId="{314F74E1-6255-45F7-B03F-92D75D4BB864}" dt="2018-04-07T22:48:30.563" v="6903" actId="20577"/>
          <ac:spMkLst>
            <pc:docMk/>
            <pc:sldMk cId="1249974292" sldId="327"/>
            <ac:spMk id="2" creationId="{0CD70DDB-30B7-4854-8883-4BCC39B892FF}"/>
          </ac:spMkLst>
        </pc:spChg>
        <pc:spChg chg="mod">
          <ac:chgData name="Ingeborg Hawighorst" userId="fe479525195477f7" providerId="LiveId" clId="{314F74E1-6255-45F7-B03F-92D75D4BB864}" dt="2018-04-07T22:49:20.644" v="6986" actId="20577"/>
          <ac:spMkLst>
            <pc:docMk/>
            <pc:sldMk cId="1249974292" sldId="327"/>
            <ac:spMk id="3" creationId="{E6D32519-7A52-4A2B-BEF0-EE592B1D8163}"/>
          </ac:spMkLst>
        </pc:spChg>
        <pc:picChg chg="add">
          <ac:chgData name="Ingeborg Hawighorst" userId="fe479525195477f7" providerId="LiveId" clId="{314F74E1-6255-45F7-B03F-92D75D4BB864}" dt="2018-04-07T22:48:02.758" v="6865"/>
          <ac:picMkLst>
            <pc:docMk/>
            <pc:sldMk cId="1249974292" sldId="327"/>
            <ac:picMk id="4" creationId="{39C5B34F-2B41-4FC1-9BC2-1FA1DEC5BA63}"/>
          </ac:picMkLst>
        </pc:picChg>
        <pc:picChg chg="add mod">
          <ac:chgData name="Ingeborg Hawighorst" userId="fe479525195477f7" providerId="LiveId" clId="{314F74E1-6255-45F7-B03F-92D75D4BB864}" dt="2018-04-07T22:49:37.048" v="6988" actId="1076"/>
          <ac:picMkLst>
            <pc:docMk/>
            <pc:sldMk cId="1249974292" sldId="327"/>
            <ac:picMk id="5" creationId="{B9AE7620-A151-4B20-81FF-4E692CCB8D84}"/>
          </ac:picMkLst>
        </pc:picChg>
        <pc:picChg chg="add mod">
          <ac:chgData name="Ingeborg Hawighorst" userId="fe479525195477f7" providerId="LiveId" clId="{314F74E1-6255-45F7-B03F-92D75D4BB864}" dt="2018-04-07T22:49:52.215" v="6990" actId="1076"/>
          <ac:picMkLst>
            <pc:docMk/>
            <pc:sldMk cId="1249974292" sldId="327"/>
            <ac:picMk id="6" creationId="{4D548F40-6FC1-4C9A-8286-ADE502191869}"/>
          </ac:picMkLst>
        </pc:picChg>
      </pc:sldChg>
      <pc:sldChg chg="addSp modSp add modAnim">
        <pc:chgData name="Ingeborg Hawighorst" userId="fe479525195477f7" providerId="LiveId" clId="{314F74E1-6255-45F7-B03F-92D75D4BB864}" dt="2018-04-07T23:01:17.435" v="7197"/>
        <pc:sldMkLst>
          <pc:docMk/>
          <pc:sldMk cId="2076404798" sldId="328"/>
        </pc:sldMkLst>
        <pc:spChg chg="mod">
          <ac:chgData name="Ingeborg Hawighorst" userId="fe479525195477f7" providerId="LiveId" clId="{314F74E1-6255-45F7-B03F-92D75D4BB864}" dt="2018-04-07T22:57:31.901" v="7031" actId="20577"/>
          <ac:spMkLst>
            <pc:docMk/>
            <pc:sldMk cId="2076404798" sldId="328"/>
            <ac:spMk id="2" creationId="{C1D09E51-5A06-4575-9D5B-0D7E77E2DD05}"/>
          </ac:spMkLst>
        </pc:spChg>
        <pc:spChg chg="mod">
          <ac:chgData name="Ingeborg Hawighorst" userId="fe479525195477f7" providerId="LiveId" clId="{314F74E1-6255-45F7-B03F-92D75D4BB864}" dt="2018-04-07T23:00:15.717" v="7192" actId="20577"/>
          <ac:spMkLst>
            <pc:docMk/>
            <pc:sldMk cId="2076404798" sldId="328"/>
            <ac:spMk id="3" creationId="{F46BB00F-3E37-47F2-805C-FB80824218DA}"/>
          </ac:spMkLst>
        </pc:spChg>
        <pc:picChg chg="add mod">
          <ac:chgData name="Ingeborg Hawighorst" userId="fe479525195477f7" providerId="LiveId" clId="{314F74E1-6255-45F7-B03F-92D75D4BB864}" dt="2018-04-07T22:57:37.222" v="7033" actId="1076"/>
          <ac:picMkLst>
            <pc:docMk/>
            <pc:sldMk cId="2076404798" sldId="328"/>
            <ac:picMk id="4" creationId="{E4E85CBE-AD19-4998-A0A1-E0281AEF2DC2}"/>
          </ac:picMkLst>
        </pc:picChg>
        <pc:picChg chg="add mod">
          <ac:chgData name="Ingeborg Hawighorst" userId="fe479525195477f7" providerId="LiveId" clId="{314F74E1-6255-45F7-B03F-92D75D4BB864}" dt="2018-04-07T22:59:55.927" v="7143" actId="1076"/>
          <ac:picMkLst>
            <pc:docMk/>
            <pc:sldMk cId="2076404798" sldId="328"/>
            <ac:picMk id="5" creationId="{A911C6A7-DBEE-4CB9-BA9C-5479BDCDF689}"/>
          </ac:picMkLst>
        </pc:picChg>
      </pc:sldChg>
      <pc:sldChg chg="addSp modSp add modAnim">
        <pc:chgData name="Ingeborg Hawighorst" userId="fe479525195477f7" providerId="LiveId" clId="{314F74E1-6255-45F7-B03F-92D75D4BB864}" dt="2018-04-07T23:11:56.412" v="7418" actId="20577"/>
        <pc:sldMkLst>
          <pc:docMk/>
          <pc:sldMk cId="640036829" sldId="329"/>
        </pc:sldMkLst>
        <pc:spChg chg="mod">
          <ac:chgData name="Ingeborg Hawighorst" userId="fe479525195477f7" providerId="LiveId" clId="{314F74E1-6255-45F7-B03F-92D75D4BB864}" dt="2018-04-07T23:02:01.651" v="7199" actId="20577"/>
          <ac:spMkLst>
            <pc:docMk/>
            <pc:sldMk cId="640036829" sldId="329"/>
            <ac:spMk id="2" creationId="{0BE6F218-744A-4FAC-A883-2C8C936D7E35}"/>
          </ac:spMkLst>
        </pc:spChg>
        <pc:spChg chg="mod">
          <ac:chgData name="Ingeborg Hawighorst" userId="fe479525195477f7" providerId="LiveId" clId="{314F74E1-6255-45F7-B03F-92D75D4BB864}" dt="2018-04-07T23:11:56.412" v="7418" actId="20577"/>
          <ac:spMkLst>
            <pc:docMk/>
            <pc:sldMk cId="640036829" sldId="329"/>
            <ac:spMk id="3" creationId="{C0C836B7-BE70-42D6-9FC0-958D0B86A2CD}"/>
          </ac:spMkLst>
        </pc:spChg>
        <pc:picChg chg="add mod">
          <ac:chgData name="Ingeborg Hawighorst" userId="fe479525195477f7" providerId="LiveId" clId="{314F74E1-6255-45F7-B03F-92D75D4BB864}" dt="2018-04-07T23:08:03.312" v="7354" actId="1076"/>
          <ac:picMkLst>
            <pc:docMk/>
            <pc:sldMk cId="640036829" sldId="329"/>
            <ac:picMk id="4" creationId="{A8D611BB-0ADE-4B40-AD10-A6A94B02C4A2}"/>
          </ac:picMkLst>
        </pc:picChg>
        <pc:picChg chg="add mod ord">
          <ac:chgData name="Ingeborg Hawighorst" userId="fe479525195477f7" providerId="LiveId" clId="{314F74E1-6255-45F7-B03F-92D75D4BB864}" dt="2018-04-07T23:11:06.017" v="7373" actId="166"/>
          <ac:picMkLst>
            <pc:docMk/>
            <pc:sldMk cId="640036829" sldId="329"/>
            <ac:picMk id="5" creationId="{64EBBB71-C5D0-432F-A15B-7F3042445FA0}"/>
          </ac:picMkLst>
        </pc:picChg>
        <pc:picChg chg="add mod ord">
          <ac:chgData name="Ingeborg Hawighorst" userId="fe479525195477f7" providerId="LiveId" clId="{314F74E1-6255-45F7-B03F-92D75D4BB864}" dt="2018-04-07T23:10:58.520" v="7372" actId="171"/>
          <ac:picMkLst>
            <pc:docMk/>
            <pc:sldMk cId="640036829" sldId="329"/>
            <ac:picMk id="6" creationId="{77AB3F26-8FFA-4964-8826-F2EBAE76EF60}"/>
          </ac:picMkLst>
        </pc:picChg>
      </pc:sldChg>
      <pc:sldChg chg="addSp modSp add">
        <pc:chgData name="Ingeborg Hawighorst" userId="fe479525195477f7" providerId="LiveId" clId="{314F74E1-6255-45F7-B03F-92D75D4BB864}" dt="2018-04-07T23:24:37.125" v="7772" actId="20577"/>
        <pc:sldMkLst>
          <pc:docMk/>
          <pc:sldMk cId="1860347689" sldId="330"/>
        </pc:sldMkLst>
        <pc:spChg chg="mod">
          <ac:chgData name="Ingeborg Hawighorst" userId="fe479525195477f7" providerId="LiveId" clId="{314F74E1-6255-45F7-B03F-92D75D4BB864}" dt="2018-04-07T23:13:31.736" v="7420" actId="20577"/>
          <ac:spMkLst>
            <pc:docMk/>
            <pc:sldMk cId="1860347689" sldId="330"/>
            <ac:spMk id="2" creationId="{1653CB68-9757-4D06-9B51-A9DD87B9E9EE}"/>
          </ac:spMkLst>
        </pc:spChg>
        <pc:spChg chg="mod">
          <ac:chgData name="Ingeborg Hawighorst" userId="fe479525195477f7" providerId="LiveId" clId="{314F74E1-6255-45F7-B03F-92D75D4BB864}" dt="2018-04-07T23:24:37.125" v="7772" actId="20577"/>
          <ac:spMkLst>
            <pc:docMk/>
            <pc:sldMk cId="1860347689" sldId="330"/>
            <ac:spMk id="3" creationId="{264A09F3-1EEF-4BFD-9BBA-09D010B4D424}"/>
          </ac:spMkLst>
        </pc:spChg>
        <pc:picChg chg="add mod">
          <ac:chgData name="Ingeborg Hawighorst" userId="fe479525195477f7" providerId="LiveId" clId="{314F74E1-6255-45F7-B03F-92D75D4BB864}" dt="2018-04-07T23:22:49.911" v="7593" actId="1076"/>
          <ac:picMkLst>
            <pc:docMk/>
            <pc:sldMk cId="1860347689" sldId="330"/>
            <ac:picMk id="4" creationId="{B5C0788C-DC30-4687-A881-79CFA818A4FF}"/>
          </ac:picMkLst>
        </pc:picChg>
      </pc:sldChg>
      <pc:sldChg chg="addSp modSp add">
        <pc:chgData name="Ingeborg Hawighorst" userId="fe479525195477f7" providerId="LiveId" clId="{314F74E1-6255-45F7-B03F-92D75D4BB864}" dt="2018-04-07T23:43:29.206" v="8196" actId="20577"/>
        <pc:sldMkLst>
          <pc:docMk/>
          <pc:sldMk cId="1559758702" sldId="331"/>
        </pc:sldMkLst>
        <pc:spChg chg="mod">
          <ac:chgData name="Ingeborg Hawighorst" userId="fe479525195477f7" providerId="LiveId" clId="{314F74E1-6255-45F7-B03F-92D75D4BB864}" dt="2018-04-07T23:43:29.206" v="8196" actId="20577"/>
          <ac:spMkLst>
            <pc:docMk/>
            <pc:sldMk cId="1559758702" sldId="331"/>
            <ac:spMk id="2" creationId="{8A217CDF-A670-445D-BEB3-C6B21F313DCD}"/>
          </ac:spMkLst>
        </pc:spChg>
        <pc:spChg chg="mod">
          <ac:chgData name="Ingeborg Hawighorst" userId="fe479525195477f7" providerId="LiveId" clId="{314F74E1-6255-45F7-B03F-92D75D4BB864}" dt="2018-04-07T23:30:51.238" v="7920" actId="20577"/>
          <ac:spMkLst>
            <pc:docMk/>
            <pc:sldMk cId="1559758702" sldId="331"/>
            <ac:spMk id="3" creationId="{F8663490-4F88-421A-8A81-7A005C6F9B16}"/>
          </ac:spMkLst>
        </pc:spChg>
        <pc:picChg chg="add mod">
          <ac:chgData name="Ingeborg Hawighorst" userId="fe479525195477f7" providerId="LiveId" clId="{314F74E1-6255-45F7-B03F-92D75D4BB864}" dt="2018-04-07T23:29:03.311" v="7776" actId="1076"/>
          <ac:picMkLst>
            <pc:docMk/>
            <pc:sldMk cId="1559758702" sldId="331"/>
            <ac:picMk id="4" creationId="{A5CF1730-6B13-426F-B1DE-927269FDAA13}"/>
          </ac:picMkLst>
        </pc:picChg>
      </pc:sldChg>
      <pc:sldChg chg="addSp modSp add modAnim">
        <pc:chgData name="Ingeborg Hawighorst" userId="fe479525195477f7" providerId="LiveId" clId="{314F74E1-6255-45F7-B03F-92D75D4BB864}" dt="2018-04-07T23:47:16.671" v="8281" actId="6549"/>
        <pc:sldMkLst>
          <pc:docMk/>
          <pc:sldMk cId="390855144" sldId="332"/>
        </pc:sldMkLst>
        <pc:spChg chg="mod">
          <ac:chgData name="Ingeborg Hawighorst" userId="fe479525195477f7" providerId="LiveId" clId="{314F74E1-6255-45F7-B03F-92D75D4BB864}" dt="2018-04-07T23:43:37.610" v="8226" actId="20577"/>
          <ac:spMkLst>
            <pc:docMk/>
            <pc:sldMk cId="390855144" sldId="332"/>
            <ac:spMk id="2" creationId="{E152C584-8423-4CDB-8AA0-16404A04D989}"/>
          </ac:spMkLst>
        </pc:spChg>
        <pc:spChg chg="mod">
          <ac:chgData name="Ingeborg Hawighorst" userId="fe479525195477f7" providerId="LiveId" clId="{314F74E1-6255-45F7-B03F-92D75D4BB864}" dt="2018-04-07T23:47:16.671" v="8281" actId="6549"/>
          <ac:spMkLst>
            <pc:docMk/>
            <pc:sldMk cId="390855144" sldId="332"/>
            <ac:spMk id="3" creationId="{5C25972A-83A2-441E-B249-9E6FB1098F75}"/>
          </ac:spMkLst>
        </pc:spChg>
        <pc:picChg chg="add mod">
          <ac:chgData name="Ingeborg Hawighorst" userId="fe479525195477f7" providerId="LiveId" clId="{314F74E1-6255-45F7-B03F-92D75D4BB864}" dt="2018-04-07T23:45:06.584" v="8268" actId="1076"/>
          <ac:picMkLst>
            <pc:docMk/>
            <pc:sldMk cId="390855144" sldId="332"/>
            <ac:picMk id="4" creationId="{BDB0E7B9-C70C-415F-BF2A-5FA6BBFA80E1}"/>
          </ac:picMkLst>
        </pc:picChg>
        <pc:picChg chg="add mod">
          <ac:chgData name="Ingeborg Hawighorst" userId="fe479525195477f7" providerId="LiveId" clId="{314F74E1-6255-45F7-B03F-92D75D4BB864}" dt="2018-04-07T23:45:18.480" v="8271" actId="1076"/>
          <ac:picMkLst>
            <pc:docMk/>
            <pc:sldMk cId="390855144" sldId="332"/>
            <ac:picMk id="5" creationId="{D6BB576A-65F3-4FFA-9566-5476E75417CC}"/>
          </ac:picMkLst>
        </pc:picChg>
        <pc:picChg chg="add mod">
          <ac:chgData name="Ingeborg Hawighorst" userId="fe479525195477f7" providerId="LiveId" clId="{314F74E1-6255-45F7-B03F-92D75D4BB864}" dt="2018-04-07T23:45:28.297" v="8272" actId="1076"/>
          <ac:picMkLst>
            <pc:docMk/>
            <pc:sldMk cId="390855144" sldId="332"/>
            <ac:picMk id="6" creationId="{612937BC-E046-4B89-B36B-11E56BDE09D3}"/>
          </ac:picMkLst>
        </pc:picChg>
        <pc:picChg chg="add mod">
          <ac:chgData name="Ingeborg Hawighorst" userId="fe479525195477f7" providerId="LiveId" clId="{314F74E1-6255-45F7-B03F-92D75D4BB864}" dt="2018-04-07T23:45:34.296" v="8273" actId="1076"/>
          <ac:picMkLst>
            <pc:docMk/>
            <pc:sldMk cId="390855144" sldId="332"/>
            <ac:picMk id="7" creationId="{4727AD2C-F673-423A-8528-7D1F186F978A}"/>
          </ac:picMkLst>
        </pc:picChg>
      </pc:sldChg>
      <pc:sldChg chg="add">
        <pc:chgData name="Ingeborg Hawighorst" userId="fe479525195477f7" providerId="LiveId" clId="{314F74E1-6255-45F7-B03F-92D75D4BB864}" dt="2018-04-07T23:50:45.922" v="8282"/>
        <pc:sldMkLst>
          <pc:docMk/>
          <pc:sldMk cId="2127366380" sldId="333"/>
        </pc:sldMkLst>
      </pc:sldChg>
      <pc:sldMasterChg chg="modSldLayout">
        <pc:chgData name="Ingeborg Hawighorst" userId="fe479525195477f7" providerId="LiveId" clId="{314F74E1-6255-45F7-B03F-92D75D4BB864}" dt="2018-04-01T23:03:05.291" v="1854" actId="207"/>
        <pc:sldMasterMkLst>
          <pc:docMk/>
          <pc:sldMasterMk cId="4252930157" sldId="2147483648"/>
        </pc:sldMasterMkLst>
        <pc:sldLayoutChg chg="setBg">
          <pc:chgData name="Ingeborg Hawighorst" userId="fe479525195477f7" providerId="LiveId" clId="{314F74E1-6255-45F7-B03F-92D75D4BB864}" dt="2018-04-01T23:03:05.291" v="1854" actId="207"/>
          <pc:sldLayoutMkLst>
            <pc:docMk/>
            <pc:sldMasterMk cId="4252930157" sldId="2147483648"/>
            <pc:sldLayoutMk cId="561668053" sldId="2147483650"/>
          </pc:sldLayoutMkLst>
        </pc:sldLayoutChg>
      </pc:sldMasterChg>
    </pc:docChg>
  </pc:docChgLst>
  <pc:docChgLst>
    <pc:chgData name="Ingeborg Hawighorst" userId="fe479525195477f7" providerId="LiveId" clId="{57F237AA-B521-427E-8EEC-5491A6096EDF}"/>
    <pc:docChg chg="custSel addSld modSld">
      <pc:chgData name="Ingeborg Hawighorst" userId="fe479525195477f7" providerId="LiveId" clId="{57F237AA-B521-427E-8EEC-5491A6096EDF}" dt="2018-04-22T01:16:20.787" v="975" actId="1076"/>
      <pc:docMkLst>
        <pc:docMk/>
      </pc:docMkLst>
      <pc:sldChg chg="addSp delSp modSp">
        <pc:chgData name="Ingeborg Hawighorst" userId="fe479525195477f7" providerId="LiveId" clId="{57F237AA-B521-427E-8EEC-5491A6096EDF}" dt="2018-04-22T01:16:20.787" v="975" actId="1076"/>
        <pc:sldMkLst>
          <pc:docMk/>
          <pc:sldMk cId="676469638" sldId="289"/>
        </pc:sldMkLst>
        <pc:picChg chg="add del mod">
          <ac:chgData name="Ingeborg Hawighorst" userId="fe479525195477f7" providerId="LiveId" clId="{57F237AA-B521-427E-8EEC-5491A6096EDF}" dt="2018-04-22T01:16:13.950" v="972" actId="478"/>
          <ac:picMkLst>
            <pc:docMk/>
            <pc:sldMk cId="676469638" sldId="289"/>
            <ac:picMk id="4" creationId="{F37FAFC1-DFEB-4963-B851-5E9BE9FD8639}"/>
          </ac:picMkLst>
        </pc:picChg>
        <pc:picChg chg="add mod">
          <ac:chgData name="Ingeborg Hawighorst" userId="fe479525195477f7" providerId="LiveId" clId="{57F237AA-B521-427E-8EEC-5491A6096EDF}" dt="2018-04-22T01:16:20.787" v="975" actId="1076"/>
          <ac:picMkLst>
            <pc:docMk/>
            <pc:sldMk cId="676469638" sldId="289"/>
            <ac:picMk id="5" creationId="{6487DC99-B7DB-4433-9531-3CB50A222B5C}"/>
          </ac:picMkLst>
        </pc:picChg>
      </pc:sldChg>
      <pc:sldChg chg="modSp">
        <pc:chgData name="Ingeborg Hawighorst" userId="fe479525195477f7" providerId="LiveId" clId="{57F237AA-B521-427E-8EEC-5491A6096EDF}" dt="2018-04-21T23:37:38.722" v="5" actId="1076"/>
        <pc:sldMkLst>
          <pc:docMk/>
          <pc:sldMk cId="3344881519" sldId="324"/>
        </pc:sldMkLst>
        <pc:spChg chg="mod">
          <ac:chgData name="Ingeborg Hawighorst" userId="fe479525195477f7" providerId="LiveId" clId="{57F237AA-B521-427E-8EEC-5491A6096EDF}" dt="2018-04-21T23:37:32.492" v="4" actId="207"/>
          <ac:spMkLst>
            <pc:docMk/>
            <pc:sldMk cId="3344881519" sldId="324"/>
            <ac:spMk id="11" creationId="{5FFD46A2-BAC8-4A88-8C9F-1E63E0FC0E09}"/>
          </ac:spMkLst>
        </pc:spChg>
        <pc:spChg chg="mod">
          <ac:chgData name="Ingeborg Hawighorst" userId="fe479525195477f7" providerId="LiveId" clId="{57F237AA-B521-427E-8EEC-5491A6096EDF}" dt="2018-04-21T23:37:38.722" v="5" actId="1076"/>
          <ac:spMkLst>
            <pc:docMk/>
            <pc:sldMk cId="3344881519" sldId="324"/>
            <ac:spMk id="12" creationId="{A289529F-7FE0-4DB7-9C95-7BCB3CDC8BFB}"/>
          </ac:spMkLst>
        </pc:spChg>
      </pc:sldChg>
      <pc:sldChg chg="addSp modSp modAnim">
        <pc:chgData name="Ingeborg Hawighorst" userId="fe479525195477f7" providerId="LiveId" clId="{57F237AA-B521-427E-8EEC-5491A6096EDF}" dt="2018-04-22T00:29:36.230" v="55" actId="1076"/>
        <pc:sldMkLst>
          <pc:docMk/>
          <pc:sldMk cId="2127366380" sldId="333"/>
        </pc:sldMkLst>
        <pc:spChg chg="mod">
          <ac:chgData name="Ingeborg Hawighorst" userId="fe479525195477f7" providerId="LiveId" clId="{57F237AA-B521-427E-8EEC-5491A6096EDF}" dt="2018-04-21T23:55:45.063" v="37" actId="20577"/>
          <ac:spMkLst>
            <pc:docMk/>
            <pc:sldMk cId="2127366380" sldId="333"/>
            <ac:spMk id="2" creationId="{21733650-D9E2-4271-A01E-A425AE725801}"/>
          </ac:spMkLst>
        </pc:spChg>
        <pc:spChg chg="add mod">
          <ac:chgData name="Ingeborg Hawighorst" userId="fe479525195477f7" providerId="LiveId" clId="{57F237AA-B521-427E-8EEC-5491A6096EDF}" dt="2018-04-21T23:56:41.764" v="41" actId="1076"/>
          <ac:spMkLst>
            <pc:docMk/>
            <pc:sldMk cId="2127366380" sldId="333"/>
            <ac:spMk id="7" creationId="{9A26CDE3-8852-4299-808B-2F13AF1C2216}"/>
          </ac:spMkLst>
        </pc:spChg>
        <pc:picChg chg="add mod">
          <ac:chgData name="Ingeborg Hawighorst" userId="fe479525195477f7" providerId="LiveId" clId="{57F237AA-B521-427E-8EEC-5491A6096EDF}" dt="2018-04-21T23:33:50.563" v="1" actId="1076"/>
          <ac:picMkLst>
            <pc:docMk/>
            <pc:sldMk cId="2127366380" sldId="333"/>
            <ac:picMk id="4" creationId="{AABC8519-C1E1-4114-B2CD-944768307358}"/>
          </ac:picMkLst>
        </pc:picChg>
        <pc:picChg chg="ord">
          <ac:chgData name="Ingeborg Hawighorst" userId="fe479525195477f7" providerId="LiveId" clId="{57F237AA-B521-427E-8EEC-5491A6096EDF}" dt="2018-04-21T23:54:56.745" v="6" actId="166"/>
          <ac:picMkLst>
            <pc:docMk/>
            <pc:sldMk cId="2127366380" sldId="333"/>
            <ac:picMk id="5" creationId="{C3FCB799-1DA1-46A2-8FF3-1B453A35F931}"/>
          </ac:picMkLst>
        </pc:picChg>
        <pc:cxnChg chg="add mod">
          <ac:chgData name="Ingeborg Hawighorst" userId="fe479525195477f7" providerId="LiveId" clId="{57F237AA-B521-427E-8EEC-5491A6096EDF}" dt="2018-04-22T00:28:48.683" v="46" actId="1076"/>
          <ac:cxnSpMkLst>
            <pc:docMk/>
            <pc:sldMk cId="2127366380" sldId="333"/>
            <ac:cxnSpMk id="6" creationId="{09470C45-CC9B-406C-9F1B-7255E781E736}"/>
          </ac:cxnSpMkLst>
        </pc:cxnChg>
      </pc:sldChg>
      <pc:sldChg chg="addSp modSp add modAnim">
        <pc:chgData name="Ingeborg Hawighorst" userId="fe479525195477f7" providerId="LiveId" clId="{57F237AA-B521-427E-8EEC-5491A6096EDF}" dt="2018-04-22T00:59:13.622" v="376" actId="1076"/>
        <pc:sldMkLst>
          <pc:docMk/>
          <pc:sldMk cId="909875780" sldId="334"/>
        </pc:sldMkLst>
        <pc:spChg chg="mod">
          <ac:chgData name="Ingeborg Hawighorst" userId="fe479525195477f7" providerId="LiveId" clId="{57F237AA-B521-427E-8EEC-5491A6096EDF}" dt="2018-04-22T00:44:53.645" v="90" actId="20577"/>
          <ac:spMkLst>
            <pc:docMk/>
            <pc:sldMk cId="909875780" sldId="334"/>
            <ac:spMk id="2" creationId="{4466B322-9D06-4123-8A4A-AA59E93258CD}"/>
          </ac:spMkLst>
        </pc:spChg>
        <pc:spChg chg="mod">
          <ac:chgData name="Ingeborg Hawighorst" userId="fe479525195477f7" providerId="LiveId" clId="{57F237AA-B521-427E-8EEC-5491A6096EDF}" dt="2018-04-22T00:59:02.564" v="373" actId="20577"/>
          <ac:spMkLst>
            <pc:docMk/>
            <pc:sldMk cId="909875780" sldId="334"/>
            <ac:spMk id="3" creationId="{77B95DB9-A689-416E-B871-B692581AA30C}"/>
          </ac:spMkLst>
        </pc:spChg>
        <pc:picChg chg="add mod ord">
          <ac:chgData name="Ingeborg Hawighorst" userId="fe479525195477f7" providerId="LiveId" clId="{57F237AA-B521-427E-8EEC-5491A6096EDF}" dt="2018-04-22T00:48:22.235" v="170" actId="1076"/>
          <ac:picMkLst>
            <pc:docMk/>
            <pc:sldMk cId="909875780" sldId="334"/>
            <ac:picMk id="4" creationId="{211D6A1F-87A6-4040-8ABA-E6A8C02E4B92}"/>
          </ac:picMkLst>
        </pc:picChg>
        <pc:picChg chg="add mod">
          <ac:chgData name="Ingeborg Hawighorst" userId="fe479525195477f7" providerId="LiveId" clId="{57F237AA-B521-427E-8EEC-5491A6096EDF}" dt="2018-04-22T00:48:28.130" v="171" actId="1076"/>
          <ac:picMkLst>
            <pc:docMk/>
            <pc:sldMk cId="909875780" sldId="334"/>
            <ac:picMk id="5" creationId="{B350C6C8-A144-4F66-A151-FF663ED1F883}"/>
          </ac:picMkLst>
        </pc:picChg>
      </pc:sldChg>
      <pc:sldChg chg="addSp delSp modSp add">
        <pc:chgData name="Ingeborg Hawighorst" userId="fe479525195477f7" providerId="LiveId" clId="{57F237AA-B521-427E-8EEC-5491A6096EDF}" dt="2018-04-22T01:03:26.043" v="505" actId="403"/>
        <pc:sldMkLst>
          <pc:docMk/>
          <pc:sldMk cId="3008871986" sldId="335"/>
        </pc:sldMkLst>
        <pc:spChg chg="mod">
          <ac:chgData name="Ingeborg Hawighorst" userId="fe479525195477f7" providerId="LiveId" clId="{57F237AA-B521-427E-8EEC-5491A6096EDF}" dt="2018-04-22T01:01:57.872" v="383" actId="403"/>
          <ac:spMkLst>
            <pc:docMk/>
            <pc:sldMk cId="3008871986" sldId="335"/>
            <ac:spMk id="2" creationId="{7D42A5A2-CD7D-4218-89AC-4EEB11934B84}"/>
          </ac:spMkLst>
        </pc:spChg>
        <pc:spChg chg="mod">
          <ac:chgData name="Ingeborg Hawighorst" userId="fe479525195477f7" providerId="LiveId" clId="{57F237AA-B521-427E-8EEC-5491A6096EDF}" dt="2018-04-22T01:03:26.043" v="505" actId="403"/>
          <ac:spMkLst>
            <pc:docMk/>
            <pc:sldMk cId="3008871986" sldId="335"/>
            <ac:spMk id="3" creationId="{16093970-32C0-4BC8-A211-B6AF0C7917FE}"/>
          </ac:spMkLst>
        </pc:spChg>
        <pc:picChg chg="add del mod">
          <ac:chgData name="Ingeborg Hawighorst" userId="fe479525195477f7" providerId="LiveId" clId="{57F237AA-B521-427E-8EEC-5491A6096EDF}" dt="2018-04-22T01:01:17.669" v="380" actId="478"/>
          <ac:picMkLst>
            <pc:docMk/>
            <pc:sldMk cId="3008871986" sldId="335"/>
            <ac:picMk id="4" creationId="{384ADCEF-93A4-4E6E-B1AA-12F57FF01B1F}"/>
          </ac:picMkLst>
        </pc:picChg>
        <pc:picChg chg="add mod">
          <ac:chgData name="Ingeborg Hawighorst" userId="fe479525195477f7" providerId="LiveId" clId="{57F237AA-B521-427E-8EEC-5491A6096EDF}" dt="2018-04-22T01:01:48.922" v="382" actId="1076"/>
          <ac:picMkLst>
            <pc:docMk/>
            <pc:sldMk cId="3008871986" sldId="335"/>
            <ac:picMk id="5" creationId="{4C9AB6C2-5494-4038-A570-707821A504EC}"/>
          </ac:picMkLst>
        </pc:picChg>
      </pc:sldChg>
      <pc:sldChg chg="addSp modSp add modAnim">
        <pc:chgData name="Ingeborg Hawighorst" userId="fe479525195477f7" providerId="LiveId" clId="{57F237AA-B521-427E-8EEC-5491A6096EDF}" dt="2018-04-22T01:12:40.204" v="968" actId="20577"/>
        <pc:sldMkLst>
          <pc:docMk/>
          <pc:sldMk cId="2616655773" sldId="336"/>
        </pc:sldMkLst>
        <pc:spChg chg="mod">
          <ac:chgData name="Ingeborg Hawighorst" userId="fe479525195477f7" providerId="LiveId" clId="{57F237AA-B521-427E-8EEC-5491A6096EDF}" dt="2018-04-22T01:04:08.042" v="507" actId="20577"/>
          <ac:spMkLst>
            <pc:docMk/>
            <pc:sldMk cId="2616655773" sldId="336"/>
            <ac:spMk id="2" creationId="{E7431944-3FFF-4094-8EDA-495EFE768AC2}"/>
          </ac:spMkLst>
        </pc:spChg>
        <pc:spChg chg="mod">
          <ac:chgData name="Ingeborg Hawighorst" userId="fe479525195477f7" providerId="LiveId" clId="{57F237AA-B521-427E-8EEC-5491A6096EDF}" dt="2018-04-22T01:12:40.204" v="968" actId="20577"/>
          <ac:spMkLst>
            <pc:docMk/>
            <pc:sldMk cId="2616655773" sldId="336"/>
            <ac:spMk id="3" creationId="{7014DA0A-E476-494E-9023-93D8FE8BEFF1}"/>
          </ac:spMkLst>
        </pc:spChg>
        <pc:picChg chg="add mod">
          <ac:chgData name="Ingeborg Hawighorst" userId="fe479525195477f7" providerId="LiveId" clId="{57F237AA-B521-427E-8EEC-5491A6096EDF}" dt="2018-04-22T01:05:01.347" v="553" actId="1076"/>
          <ac:picMkLst>
            <pc:docMk/>
            <pc:sldMk cId="2616655773" sldId="336"/>
            <ac:picMk id="4" creationId="{5AC7D7D0-C14A-454A-995F-BB8F1601F8B0}"/>
          </ac:picMkLst>
        </pc:picChg>
        <pc:picChg chg="add mod">
          <ac:chgData name="Ingeborg Hawighorst" userId="fe479525195477f7" providerId="LiveId" clId="{57F237AA-B521-427E-8EEC-5491A6096EDF}" dt="2018-04-22T01:06:07.738" v="627" actId="1076"/>
          <ac:picMkLst>
            <pc:docMk/>
            <pc:sldMk cId="2616655773" sldId="336"/>
            <ac:picMk id="5" creationId="{8EF7D8B9-9F0B-488D-AB04-EB550940624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37F3B-EFE4-4396-9AC4-3FB56C6C4E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7C7E6A-3634-4AAC-B9DB-5C7896B4BD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6D801-5FCF-404E-B938-7EB3A6E96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05C0D-FCB9-4E53-96A8-91716E4640A8}" type="datetimeFigureOut">
              <a:rPr lang="en-NZ" smtClean="0"/>
              <a:t>1/05/2018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2DEAC-879F-41EC-8FFA-3CEB22A3E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87F5D-B9A0-4481-A057-0AF6A66FE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746-B04F-456A-B257-35472B3801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85461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ECA2E-BC13-4406-A490-7F94D6A4F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41C87-444B-46BA-9887-A4DA6640D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6962E-7938-4BD8-8403-433EF8D58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05C0D-FCB9-4E53-96A8-91716E4640A8}" type="datetimeFigureOut">
              <a:rPr lang="en-NZ" smtClean="0"/>
              <a:t>1/05/2018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620439-BBBC-40E1-ADB7-C5F3D6360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83F8A-342D-4E70-BB4F-CDD11ADE6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746-B04F-456A-B257-35472B3801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61668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40985-2BB4-491B-9946-C718E2D9C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FB3A5-E2B8-43C3-A909-B624BF679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7002B-AC75-464E-98DA-56B89C16D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05C0D-FCB9-4E53-96A8-91716E4640A8}" type="datetimeFigureOut">
              <a:rPr lang="en-NZ" smtClean="0"/>
              <a:t>1/05/2018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CD798-A41D-4CFF-A305-F49CD2682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21EE5-F6C5-4A6C-A089-8DA514E69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746-B04F-456A-B257-35472B3801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36292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79306-B504-4DBE-96A4-1A6C90B0F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59765-DD74-4FCC-8382-39F550F66D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A5F053-0BEF-43A3-AE54-653D1610C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342E0D-6592-4B35-9194-3F0F06584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05C0D-FCB9-4E53-96A8-91716E4640A8}" type="datetimeFigureOut">
              <a:rPr lang="en-NZ" smtClean="0"/>
              <a:t>1/05/2018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0EEE20-647F-4F9D-A143-7F204A70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49BF8-E805-4541-B9FF-CF7B0F13B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746-B04F-456A-B257-35472B3801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6973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55DA2-AA5B-4C84-A7CD-57F16225E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6CD46-D2DB-4407-A7A2-FB0A5316A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EA86A9-0F1E-49D4-9641-FE338E74F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8BBFB9-C90F-4C5B-BCAF-1997F4B4E6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D4BE56-BE77-471E-99AF-EB92DC92A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16995D-0923-4CC3-9E2B-3E6FD4087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05C0D-FCB9-4E53-96A8-91716E4640A8}" type="datetimeFigureOut">
              <a:rPr lang="en-NZ" smtClean="0"/>
              <a:t>1/05/2018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7180C2-3DDF-4C55-8FA0-295A4305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53A0B9-58FF-4802-8FA6-72D79E8E8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746-B04F-456A-B257-35472B3801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2506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73804-069B-4572-B212-64F9DC86E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C7312B-8E36-4823-9F15-FF3F781B7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05C0D-FCB9-4E53-96A8-91716E4640A8}" type="datetimeFigureOut">
              <a:rPr lang="en-NZ" smtClean="0"/>
              <a:t>1/05/2018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2FCCE6-4380-4B8B-84D6-7CC06ACC7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C4546E-CE7E-4E17-B121-8BF4E4CD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746-B04F-456A-B257-35472B3801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16473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03A534-8F54-4A8D-81E3-9E5D6CE5B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05C0D-FCB9-4E53-96A8-91716E4640A8}" type="datetimeFigureOut">
              <a:rPr lang="en-NZ" smtClean="0"/>
              <a:t>1/05/2018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09C445-B7D4-4EFB-95D4-BBC7CB9D3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AF7E6-FC4B-4E6B-9A3A-ADFE8E5D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746-B04F-456A-B257-35472B3801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53149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5025-C4D5-4B3B-9736-28032B743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6F2A9-250E-4A34-8BF3-98C660565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59814-66BE-4782-B911-F1558148D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C33F65-B389-4EAF-82DA-14E36E585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05C0D-FCB9-4E53-96A8-91716E4640A8}" type="datetimeFigureOut">
              <a:rPr lang="en-NZ" smtClean="0"/>
              <a:t>1/05/2018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1B660E-47B7-4222-9748-F6A8098C7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48F357-B480-46C1-A3F4-5C2B5F97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746-B04F-456A-B257-35472B3801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82966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76F8F-9E6A-4251-8D07-FFC4580E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BFC27A-939D-49D8-8237-4FC76FB4C6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B477D-06B9-4E3F-A077-57D746FAC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E21FAF-0D5C-4308-BDCB-B5DFD04E3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05C0D-FCB9-4E53-96A8-91716E4640A8}" type="datetimeFigureOut">
              <a:rPr lang="en-NZ" smtClean="0"/>
              <a:t>1/05/2018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9C50C0-B07D-43ED-A698-92408D51C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5F9FAC-CC13-40D9-9EC0-155B53BC9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746-B04F-456A-B257-35472B3801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0020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C0F5B-627D-482C-ABC5-EE4E3FB26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8BBB5B-3A18-49F2-B962-BD135915AF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B420A-9905-4610-A3FB-A640971D0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05C0D-FCB9-4E53-96A8-91716E4640A8}" type="datetimeFigureOut">
              <a:rPr lang="en-NZ" smtClean="0"/>
              <a:t>1/05/2018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860F3-4887-4667-88BA-096D5CC71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5FA4F-589E-4F26-9BCF-A542CEDC8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746-B04F-456A-B257-35472B3801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9873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972DCE-EFD9-45A8-ADE9-51842A961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BA6217-9B0D-4CC5-BBA1-C8DC2E878F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148EC-CEF2-4E9C-89E6-9AACFB9C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05C0D-FCB9-4E53-96A8-91716E4640A8}" type="datetimeFigureOut">
              <a:rPr lang="en-NZ" smtClean="0"/>
              <a:t>1/05/2018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EAEF8-BD7E-4865-8533-D3E74145A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6AB39-CB7C-4DE3-956C-843583CD5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746-B04F-456A-B257-35472B3801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30697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4261336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4262213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817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rgbClr val="F06C0A"/>
                </a:solidFill>
                <a:latin typeface="+mj-lt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>
            <a:lvl1pPr>
              <a:defRPr>
                <a:solidFill>
                  <a:srgbClr val="F06C0A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57150">
            <a:solidFill>
              <a:srgbClr val="F06C0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947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57150">
            <a:solidFill>
              <a:srgbClr val="F06C0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02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57150">
            <a:solidFill>
              <a:srgbClr val="F06C0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226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57150">
            <a:solidFill>
              <a:srgbClr val="F06C0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7327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rgbClr val="F06C0A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rgbClr val="F06C0A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57150">
            <a:solidFill>
              <a:srgbClr val="F06C0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564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57150">
            <a:solidFill>
              <a:srgbClr val="F06C0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9624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7802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57150">
            <a:solidFill>
              <a:srgbClr val="F06C0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744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 bwMode="blackWhite">
          <a:xfrm>
            <a:off x="7708492" y="1544583"/>
            <a:ext cx="3450289" cy="3925273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4261336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42435" y="1854620"/>
            <a:ext cx="2791171" cy="3397862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4262213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>
            <a:cxnSpLocks/>
          </p:cNvCxnSpPr>
          <p:nvPr/>
        </p:nvCxnSpPr>
        <p:spPr>
          <a:xfrm>
            <a:off x="1447382" y="3143605"/>
            <a:ext cx="4265160" cy="2387"/>
          </a:xfrm>
          <a:prstGeom prst="line">
            <a:avLst/>
          </a:prstGeom>
          <a:ln w="57150">
            <a:solidFill>
              <a:srgbClr val="F06C0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42781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57150">
            <a:solidFill>
              <a:srgbClr val="F06C0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7562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4261336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4262213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062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A954B7-E6FE-4966-AF4F-1231E3BCF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1967D-0DA5-4BCB-B169-0844FB1D5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82507-5A35-4E5A-AB54-538E04CD3F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05C0D-FCB9-4E53-96A8-91716E4640A8}" type="datetimeFigureOut">
              <a:rPr lang="en-NZ" smtClean="0"/>
              <a:t>1/05/2018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D3E17-78A9-43F2-A6CA-6DDF417DF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F3E35-2768-41AC-AD48-887E51ED6C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5E746-B04F-456A-B257-35472B3801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5293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1000">
              <a:schemeClr val="bg1">
                <a:lumMod val="95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rgbClr val="F06C0A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8DF2DCE-526D-46CE-9225-38DF4F7CAC2B}"/>
              </a:ext>
            </a:extLst>
          </p:cNvPr>
          <p:cNvSpPr/>
          <p:nvPr userDrawn="1"/>
        </p:nvSpPr>
        <p:spPr>
          <a:xfrm>
            <a:off x="0" y="5978012"/>
            <a:ext cx="12192000" cy="879987"/>
          </a:xfrm>
          <a:prstGeom prst="rect">
            <a:avLst/>
          </a:prstGeom>
          <a:gradFill flip="none" rotWithShape="1">
            <a:gsLst>
              <a:gs pos="0">
                <a:srgbClr val="F06C0A">
                  <a:shade val="30000"/>
                  <a:satMod val="115000"/>
                </a:srgbClr>
              </a:gs>
              <a:gs pos="50000">
                <a:srgbClr val="F06C0A">
                  <a:shade val="67500"/>
                  <a:satMod val="115000"/>
                </a:srgbClr>
              </a:gs>
              <a:gs pos="100000">
                <a:srgbClr val="F06C0A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5980E81-3413-4E7D-9767-0EB552576A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b="10175"/>
          <a:stretch/>
        </p:blipFill>
        <p:spPr>
          <a:xfrm>
            <a:off x="9961296" y="197893"/>
            <a:ext cx="2049857" cy="102585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8928" y="6418005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727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rgbClr val="F06C0A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rgbClr val="F06C0A"/>
        </a:buClr>
        <a:buSzPct val="100000"/>
        <a:buFont typeface="Wingdings" panose="05000000000000000000" pitchFamily="2" charset="2"/>
        <a:buChar char="§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rgbClr val="F06C0A"/>
        </a:buClr>
        <a:buSzPct val="10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rgbClr val="F06C0A"/>
        </a:buClr>
        <a:buSzPct val="100000"/>
        <a:buFont typeface="Wingdings" panose="05000000000000000000" pitchFamily="2" charset="2"/>
        <a:buChar char="§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rgbClr val="F06C0A"/>
        </a:buClr>
        <a:buSzPct val="10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kVPfupPidQ&amp;t=18s" TargetMode="External"/><Relationship Id="rId2" Type="http://schemas.openxmlformats.org/officeDocument/2006/relationships/hyperlink" Target="https://www.perceptualedge.com/articles/visual_business_intelligence/save_the_pies_for_dessert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kVPfupPidQ&amp;t=18s" TargetMode="External"/><Relationship Id="rId2" Type="http://schemas.openxmlformats.org/officeDocument/2006/relationships/hyperlink" Target="https://www.perceptualedge.com/articles/visual_business_intelligence/save_the_pies_for_dessert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0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58997-1F8F-4A95-843D-2EA7B6BC8C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Microsoft Forms +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18F3B1-2047-45DF-86CE-BBA9678C72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/>
              <a:t>Surveys with real-time custom dashboards</a:t>
            </a:r>
          </a:p>
          <a:p>
            <a:r>
              <a:rPr lang="en-NZ" dirty="0"/>
              <a:t>Ingeborg Hawighorst</a:t>
            </a:r>
          </a:p>
        </p:txBody>
      </p:sp>
    </p:spTree>
    <p:extLst>
      <p:ext uri="{BB962C8B-B14F-4D97-AF65-F5344CB8AC3E}">
        <p14:creationId xmlns:p14="http://schemas.microsoft.com/office/powerpoint/2010/main" val="1764230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63836B-C770-4131-8E7A-D54290CC9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587" y="-925733"/>
            <a:ext cx="10938926" cy="1830584"/>
          </a:xfrm>
        </p:spPr>
        <p:txBody>
          <a:bodyPr>
            <a:normAutofit/>
          </a:bodyPr>
          <a:lstStyle/>
          <a:p>
            <a:r>
              <a:rPr lang="en-NZ" sz="4800" b="1" dirty="0"/>
              <a:t>Thank you </a:t>
            </a:r>
            <a:r>
              <a:rPr lang="en-NZ" sz="4400" dirty="0"/>
              <a:t>to our sponsors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F77371-7B3B-4B3A-B1A2-51A3FF1DEDDE}"/>
              </a:ext>
            </a:extLst>
          </p:cNvPr>
          <p:cNvCxnSpPr>
            <a:cxnSpLocks/>
          </p:cNvCxnSpPr>
          <p:nvPr/>
        </p:nvCxnSpPr>
        <p:spPr>
          <a:xfrm>
            <a:off x="431499" y="935146"/>
            <a:ext cx="3405990" cy="0"/>
          </a:xfrm>
          <a:prstGeom prst="line">
            <a:avLst/>
          </a:prstGeom>
          <a:ln w="57150">
            <a:solidFill>
              <a:srgbClr val="F06C0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007438D-CDA8-418D-ABE6-FD854E690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110" y="2767661"/>
            <a:ext cx="3290051" cy="8892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164E027-6037-4429-8411-02661DAB0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7995" y="3725596"/>
            <a:ext cx="1438659" cy="161849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2C9618D-FDD9-42D5-8E30-2FA03E10298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33662" y="3164973"/>
            <a:ext cx="2143125" cy="21431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2FC09A1-A7F4-49D1-BE85-4F44DF4CA72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02608" y="4758024"/>
            <a:ext cx="2044369" cy="51659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1ABD673-A284-46B5-82C3-09B7CB54DEA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51039" y="2815398"/>
            <a:ext cx="2763160" cy="63914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077BFC2-F6D8-4D58-9394-0BB7CDC855B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9641" y="1040000"/>
            <a:ext cx="3458520" cy="172926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D61F41D-8446-40D3-AEF3-C33BFB6CDE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44961" y="2795701"/>
            <a:ext cx="1840940" cy="94808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0462626-723B-47DA-A2E7-44FF7CABB9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3985" y="5801916"/>
            <a:ext cx="2838299" cy="77580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5743364-984B-452B-B719-4B69AAF410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147" y="1233694"/>
            <a:ext cx="1260000" cy="12600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EE95CF0-5AD6-4664-BAE0-39E9E62511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887" y="2817000"/>
            <a:ext cx="1224000" cy="122400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4D4DD5B-CE0C-4900-AE13-55A4012684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1887" y="5611901"/>
            <a:ext cx="1188000" cy="1188000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4B0CADA-0F2E-4609-9C67-17D02704612C}"/>
              </a:ext>
            </a:extLst>
          </p:cNvPr>
          <p:cNvCxnSpPr/>
          <p:nvPr/>
        </p:nvCxnSpPr>
        <p:spPr>
          <a:xfrm>
            <a:off x="0" y="2573267"/>
            <a:ext cx="1233226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F1C13BC-C853-4EAA-804E-7625208EC3FD}"/>
              </a:ext>
            </a:extLst>
          </p:cNvPr>
          <p:cNvCxnSpPr/>
          <p:nvPr/>
        </p:nvCxnSpPr>
        <p:spPr>
          <a:xfrm>
            <a:off x="-203649" y="5501235"/>
            <a:ext cx="1233226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0508B15-4BA0-477E-9608-AE6BBA5D3D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77499" y="4758024"/>
            <a:ext cx="1905000" cy="5619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0C9FC5-127D-4FA8-A386-538D52526E0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48050" y="3711746"/>
            <a:ext cx="2314012" cy="94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171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83ED4-63A7-47CF-BBA8-33DDDC046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D3AF1-3A52-4AD7-A051-2F6415953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889386-89C3-4D8F-B785-7F96A0F5D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07" y="60668"/>
            <a:ext cx="10912785" cy="67366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8BFC5D-4A93-49E1-90E7-4AC8377C6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322" y="1027906"/>
            <a:ext cx="6843353" cy="466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6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2E981-06EF-42B2-8929-D7BA22DF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New forms open in the Forms editor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A7D0C-A2CD-42D8-9053-1656C2383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202C6C-03C1-4B66-AABC-F14BFE6F7B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711"/>
          <a:stretch/>
        </p:blipFill>
        <p:spPr>
          <a:xfrm>
            <a:off x="2247111" y="1825625"/>
            <a:ext cx="9106689" cy="359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538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19B2-BC33-4C84-AD05-EEAC7F506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All Forms show in the portal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EFC2F-3A73-40C8-80E5-0AD810695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A6BFFD-8503-474F-80C6-FEC5B6E6B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305" y="1482636"/>
            <a:ext cx="5715495" cy="469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411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2AAB2-25AF-4174-A310-E785ED661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Edit the Form to add sub title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FAB57-AA22-46D4-9D5A-C1E37C110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Z" dirty="0"/>
              <a:t>… then start adding questions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0C1716-5B3D-4F5C-96D3-305F939F7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565" y="1825625"/>
            <a:ext cx="559123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14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7014-585B-48E8-9427-16542592D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Question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D9AD4-D532-40E9-B3DD-6BDF985F4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5EAD9F-9889-407E-B8D5-CC9EEB2B1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068" y="1825625"/>
            <a:ext cx="7056732" cy="324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509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D9A7D-4255-45AF-BB82-FA0726307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Choice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D2FD5-5787-4124-B1D5-59E243688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8CF545-F26D-4326-B08A-D132C02ED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177" y="1825625"/>
            <a:ext cx="8344623" cy="435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34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B2083-E809-45C2-8FF4-B1C108293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Questions can have subtitles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B0397-F01E-4018-8175-FDB3BB5C6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3FC049-4D3E-488D-BCD8-663F86EC1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280" y="1827976"/>
            <a:ext cx="8306520" cy="47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95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B7665-085A-43D4-B7DF-F827668DD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F4206-F82D-44BE-B4AC-DC1085194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9AAD72-EBD0-4FCA-8BFA-0D1C8E772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936" y="1825625"/>
            <a:ext cx="8359864" cy="331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472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A235C-CF88-4FEB-B4BF-5595BE21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7110E-D513-4F77-B57D-3A7E0A587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Number</a:t>
            </a:r>
          </a:p>
          <a:p>
            <a:r>
              <a:rPr lang="en-NZ" dirty="0"/>
              <a:t>Star</a:t>
            </a:r>
          </a:p>
          <a:p>
            <a:endParaRPr lang="en-NZ" dirty="0"/>
          </a:p>
          <a:p>
            <a:endParaRPr lang="en-NZ" dirty="0"/>
          </a:p>
          <a:p>
            <a:r>
              <a:rPr lang="en-NZ" dirty="0"/>
              <a:t>5 levels</a:t>
            </a:r>
          </a:p>
          <a:p>
            <a:r>
              <a:rPr lang="en-NZ" dirty="0"/>
              <a:t>10 levels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CCAFC6-E1B2-45DA-AB71-6250EE9E3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5350" y="1825625"/>
            <a:ext cx="8428450" cy="43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1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6C14D6-0E6A-4EDC-A5BE-F3B2BCAD5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817" y="1825625"/>
            <a:ext cx="8413209" cy="36045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F310F6-910E-4421-BFD0-335F99E6D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1B213-59CD-4E4C-9C6B-5AD094716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Z" dirty="0"/>
              <a:t>Will show</a:t>
            </a:r>
            <a:br>
              <a:rPr lang="en-NZ" dirty="0"/>
            </a:br>
            <a:r>
              <a:rPr lang="en-NZ" dirty="0"/>
              <a:t>device-specific </a:t>
            </a:r>
            <a:br>
              <a:rPr lang="en-NZ" dirty="0"/>
            </a:br>
            <a:r>
              <a:rPr lang="en-NZ" dirty="0"/>
              <a:t>date picker</a:t>
            </a:r>
          </a:p>
        </p:txBody>
      </p:sp>
    </p:spTree>
    <p:extLst>
      <p:ext uri="{BB962C8B-B14F-4D97-AF65-F5344CB8AC3E}">
        <p14:creationId xmlns:p14="http://schemas.microsoft.com/office/powerpoint/2010/main" val="2104836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836B-FACE-4DF3-B95A-77DAB6E11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89251-7666-4F1B-831F-0E0FE51F4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Z" dirty="0"/>
              <a:t>Found in the “…” menu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5A19A4-DA56-4152-B53C-4E8610082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068" y="1805799"/>
            <a:ext cx="7056732" cy="324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957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3521F-EDE0-4C40-A2A7-4D3F53E0A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D7784-7DB3-4EA4-9F4C-009153FA3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5244EB-3D49-41BA-ACB1-633C10662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280" y="1825625"/>
            <a:ext cx="8306520" cy="42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992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49D72-D86B-4601-8D08-011C62A86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Likert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48AE8-D1B1-4E99-AD87-67406D9B0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Z" dirty="0"/>
              <a:t>Statements</a:t>
            </a:r>
            <a:br>
              <a:rPr lang="en-NZ" dirty="0"/>
            </a:br>
            <a:r>
              <a:rPr lang="en-NZ" dirty="0"/>
              <a:t>go in rows</a:t>
            </a:r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r>
              <a:rPr lang="en-NZ" dirty="0"/>
              <a:t>Options in </a:t>
            </a:r>
            <a:br>
              <a:rPr lang="en-NZ" dirty="0"/>
            </a:br>
            <a:r>
              <a:rPr lang="en-NZ" dirty="0"/>
              <a:t>columns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8E4D06-A5BD-422C-BC17-9CAB5556E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074" y="1825625"/>
            <a:ext cx="8382726" cy="42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611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549B5-56E2-43EC-88B6-318AB99B2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Choice options can be shuffled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CA3E3-0ADE-4BF7-925F-383AD8E6B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F7659A-B472-4F44-B76C-02434E4024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78" t="17997" r="3376" b="10540"/>
          <a:stretch/>
        </p:blipFill>
        <p:spPr>
          <a:xfrm>
            <a:off x="2935014" y="1825625"/>
            <a:ext cx="8418786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431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0F082-E0BC-49BD-908D-01C9D9C53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Share a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69B8A-5423-43CC-B6C4-CFB61EF63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Organisation – will use your </a:t>
            </a:r>
            <a:br>
              <a:rPr lang="en-NZ" dirty="0"/>
            </a:br>
            <a:r>
              <a:rPr lang="en-NZ" dirty="0"/>
              <a:t>Office 365 credentials</a:t>
            </a:r>
          </a:p>
          <a:p>
            <a:r>
              <a:rPr lang="en-NZ" dirty="0"/>
              <a:t>Your name and email address</a:t>
            </a:r>
            <a:br>
              <a:rPr lang="en-NZ" dirty="0"/>
            </a:br>
            <a:r>
              <a:rPr lang="en-NZ" dirty="0"/>
              <a:t>will show in the result</a:t>
            </a:r>
          </a:p>
          <a:p>
            <a:endParaRPr lang="en-NZ" dirty="0"/>
          </a:p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B7120C-AD91-4CF4-B911-9FD7BE69C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780" y="384668"/>
            <a:ext cx="3840813" cy="570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259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0F082-E0BC-49BD-908D-01C9D9C53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Share a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69B8A-5423-43CC-B6C4-CFB61EF63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Anyone with the link</a:t>
            </a:r>
          </a:p>
          <a:p>
            <a:r>
              <a:rPr lang="en-NZ" dirty="0"/>
              <a:t>Replies will be anonymous</a:t>
            </a:r>
          </a:p>
          <a:p>
            <a:endParaRPr lang="en-NZ" dirty="0"/>
          </a:p>
          <a:p>
            <a:r>
              <a:rPr lang="en-NZ" dirty="0"/>
              <a:t>Tip: run the URL through Bit.ly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728B83-3C0B-4B4A-90D1-215550385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954" y="845596"/>
            <a:ext cx="4221846" cy="516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17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AEC19-3EEE-40E7-8D80-EA1854519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6" name="Content Placeholder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1077D05-DE1D-404A-962B-D752286453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396" y="1690688"/>
            <a:ext cx="2446404" cy="435133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B70B96-A1DF-4DC0-B161-35A5EC9B91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49" t="4766" r="18294"/>
          <a:stretch/>
        </p:blipFill>
        <p:spPr>
          <a:xfrm>
            <a:off x="838200" y="313595"/>
            <a:ext cx="7451834" cy="617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1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00BAF-F6BF-4BD1-88F9-8F880B692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Date picker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C5D983-76A7-47C1-ADEF-C92A6700D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8466554" cy="4458086"/>
          </a:xfrm>
          <a:prstGeom prst="rect">
            <a:avLst/>
          </a:prstGeom>
        </p:spPr>
      </p:pic>
      <p:pic>
        <p:nvPicPr>
          <p:cNvPr id="6" name="Content Placeholder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BE23369-6936-4321-A8A7-C01CFBBD99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396" y="1932373"/>
            <a:ext cx="2446404" cy="4351338"/>
          </a:xfrm>
        </p:spPr>
      </p:pic>
    </p:spTree>
    <p:extLst>
      <p:ext uri="{BB962C8B-B14F-4D97-AF65-F5344CB8AC3E}">
        <p14:creationId xmlns:p14="http://schemas.microsoft.com/office/powerpoint/2010/main" val="242308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416B8-1F34-46D0-876E-8F6293C9B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Ranking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E461B0-BA12-4B91-80C1-887742F8B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825625"/>
            <a:ext cx="8420830" cy="30635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AC611D-7B59-42F9-AAFC-23378FB5E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0192" y="1825625"/>
            <a:ext cx="8420830" cy="2598645"/>
          </a:xfrm>
          <a:prstGeom prst="rect">
            <a:avLst/>
          </a:prstGeom>
        </p:spPr>
      </p:pic>
      <p:pic>
        <p:nvPicPr>
          <p:cNvPr id="9" name="iPhone video">
            <a:hlinkClick r:id="" action="ppaction://media"/>
            <a:extLst>
              <a:ext uri="{FF2B5EF4-FFF2-40B4-BE49-F238E27FC236}">
                <a16:creationId xmlns:a16="http://schemas.microsoft.com/office/drawing/2014/main" id="{6DEA0DA5-E054-4A16-84AC-E41CC7EAB58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05875" y="1825625"/>
            <a:ext cx="2447925" cy="4351338"/>
          </a:xfrm>
        </p:spPr>
      </p:pic>
    </p:spTree>
    <p:extLst>
      <p:ext uri="{BB962C8B-B14F-4D97-AF65-F5344CB8AC3E}">
        <p14:creationId xmlns:p14="http://schemas.microsoft.com/office/powerpoint/2010/main" val="159517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F2F1F-C6C0-48BF-BBA8-6F78B0AB2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Likert scales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DA104D-9459-4E85-BD2B-7703A695A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825625"/>
            <a:ext cx="8367485" cy="3444538"/>
          </a:xfrm>
          <a:prstGeom prst="rect">
            <a:avLst/>
          </a:prstGeom>
        </p:spPr>
      </p:pic>
      <p:pic>
        <p:nvPicPr>
          <p:cNvPr id="11" name="iphone Likert cut">
            <a:hlinkClick r:id="" action="ppaction://media"/>
            <a:extLst>
              <a:ext uri="{FF2B5EF4-FFF2-40B4-BE49-F238E27FC236}">
                <a16:creationId xmlns:a16="http://schemas.microsoft.com/office/drawing/2014/main" id="{27262C13-EF1E-4CE4-B673-4A52EACC8EF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05685" y="918825"/>
            <a:ext cx="2447925" cy="4351338"/>
          </a:xfrm>
        </p:spPr>
      </p:pic>
    </p:spTree>
    <p:extLst>
      <p:ext uri="{BB962C8B-B14F-4D97-AF65-F5344CB8AC3E}">
        <p14:creationId xmlns:p14="http://schemas.microsoft.com/office/powerpoint/2010/main" val="279395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17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331D6-EBBE-4AE6-872C-F215E4FD0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Randomised choice</a:t>
            </a:r>
          </a:p>
        </p:txBody>
      </p:sp>
      <p:pic>
        <p:nvPicPr>
          <p:cNvPr id="6" name="Content Placeholder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9CF5C7A-7566-4034-947A-F0316C005A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396" y="1690688"/>
            <a:ext cx="2446404" cy="435133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339AAF-97EF-4C04-96BE-47597CC98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5625"/>
            <a:ext cx="4115157" cy="31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4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10149-65A2-4471-886E-649E1A8F6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Form responses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BD3CF-BB70-4E3F-BD9D-08B9B46A6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5A7A58-36E1-4328-A5D9-B4030F006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9099068" cy="39017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54DE2E-4874-4FD7-BD55-34E9CF949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064" y="365125"/>
            <a:ext cx="8458933" cy="607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4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E968E-1047-46F6-AD70-719A3D209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Choice &gt; Pie chart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43460-D463-4E86-949D-D0D18C452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r>
              <a:rPr lang="en-NZ" dirty="0">
                <a:hlinkClick r:id="rId2"/>
              </a:rPr>
              <a:t>Save the Pies for Dessert</a:t>
            </a:r>
            <a:r>
              <a:rPr lang="en-NZ" dirty="0"/>
              <a:t> – Stephen Few</a:t>
            </a:r>
          </a:p>
          <a:p>
            <a:r>
              <a:rPr lang="en-NZ" dirty="0">
                <a:hlinkClick r:id="rId3"/>
              </a:rPr>
              <a:t>Choosing a chart </a:t>
            </a:r>
            <a:r>
              <a:rPr lang="en-NZ" dirty="0"/>
              <a:t>– Recorded at Microsoft Production Studios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F417D7-EA86-4F87-988E-ED594C044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0591" y="1825625"/>
            <a:ext cx="8413209" cy="24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425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59CFF-9475-42A2-8B63-BB0D80DE1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Choice &gt; Column chart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77A10-86C5-4637-A647-3D5371200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6EB420-A817-4910-940C-94DB97984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280" y="1825625"/>
            <a:ext cx="8306520" cy="361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3623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47CFD-CA91-4B3B-B8C1-D83C91D3D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Rating &gt; Average Rating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2A702-E29B-47EB-8103-174C1B774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5AB40C-A6FF-429B-A8A6-677E1A0B5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487" y="1825625"/>
            <a:ext cx="8230313" cy="170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09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AE7A9-48E8-4CFD-A251-7E77935D2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Date &gt; last three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C5C1A-91FE-4840-886E-29719D94F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DD81EF-5824-4730-82D1-807AFB405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660" y="1825625"/>
            <a:ext cx="8314140" cy="199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806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D134D-123F-4965-B5F3-036D3E2A7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31163-1BD4-4019-940A-76545180D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42BD03-22D8-491E-A16D-E6CF1E6ED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383" y="1825625"/>
            <a:ext cx="8268417" cy="223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4191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33650-D9E2-4271-A01E-A425AE725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Likert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8E5C9-85B9-4AC7-9CB4-00D01AC4A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FCB799-1DA1-46A2-8FF3-1B453A35F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763" y="1825625"/>
            <a:ext cx="8276037" cy="40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114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2E165-9D6B-4116-885B-7AAA8755D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045B4-C46C-4027-AFAD-F1751CA42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 lot of scrolling</a:t>
            </a:r>
          </a:p>
          <a:p>
            <a:r>
              <a:rPr lang="en-NZ" dirty="0"/>
              <a:t>Wrong chart types for the data are hard to read</a:t>
            </a:r>
          </a:p>
          <a:p>
            <a:r>
              <a:rPr lang="en-NZ" dirty="0"/>
              <a:t>Not much “insight” into the information</a:t>
            </a:r>
          </a:p>
        </p:txBody>
      </p:sp>
    </p:spTree>
    <p:extLst>
      <p:ext uri="{BB962C8B-B14F-4D97-AF65-F5344CB8AC3E}">
        <p14:creationId xmlns:p14="http://schemas.microsoft.com/office/powerpoint/2010/main" val="18760965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BA69A-D39B-43F7-BF17-2E16F3BB5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Dashboard with everything at a glance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7599-572A-4572-9BED-344E22D21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Dashboard screenshot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87DC99-B7DB-4433-9531-3CB50A222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12898"/>
            <a:ext cx="10614409" cy="517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696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1041C-56F6-427E-A0C7-4CA9B1B5C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View results in Excel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B0249-7D52-4312-9CCA-CDF8107FA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C0177E-E7AB-429C-B091-7BA3E0F5A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9099068" cy="390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7798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7B072-32CF-4645-BE23-14E518C6F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Little icon – Big difference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130F2-1432-424E-8A51-9BE534706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183FD7-E5E8-4685-AC04-53580B31E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768" y="2533572"/>
            <a:ext cx="2781541" cy="20347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420686-413F-4E66-A67B-B067B86FBE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03"/>
          <a:stretch/>
        </p:blipFill>
        <p:spPr>
          <a:xfrm>
            <a:off x="7694233" y="2533572"/>
            <a:ext cx="2941575" cy="20347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AE7DEA-8D86-40FF-B623-156929BF6E15}"/>
              </a:ext>
            </a:extLst>
          </p:cNvPr>
          <p:cNvSpPr txBox="1"/>
          <p:nvPr/>
        </p:nvSpPr>
        <p:spPr>
          <a:xfrm>
            <a:off x="4497768" y="4830792"/>
            <a:ext cx="2377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Created in the portal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120ACF-C56D-4178-B088-A6BC3FC95229}"/>
              </a:ext>
            </a:extLst>
          </p:cNvPr>
          <p:cNvSpPr txBox="1"/>
          <p:nvPr/>
        </p:nvSpPr>
        <p:spPr>
          <a:xfrm>
            <a:off x="7694233" y="4830792"/>
            <a:ext cx="2648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Created in OneDrive for Business or SharePoint</a:t>
            </a:r>
          </a:p>
        </p:txBody>
      </p:sp>
    </p:spTree>
    <p:extLst>
      <p:ext uri="{BB962C8B-B14F-4D97-AF65-F5344CB8AC3E}">
        <p14:creationId xmlns:p14="http://schemas.microsoft.com/office/powerpoint/2010/main" val="3149946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1CB89-37CE-440B-9313-4DC0F03C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Adding Forms in OneDrive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D35AC-01D2-4051-B81D-67293080B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1026" name="Picture 2" descr="C:\Users\teyly\AppData\Local\Temp\SNAGHTMLa7c7fdf.PNG">
            <a:extLst>
              <a:ext uri="{FF2B5EF4-FFF2-40B4-BE49-F238E27FC236}">
                <a16:creationId xmlns:a16="http://schemas.microsoft.com/office/drawing/2014/main" id="{56748EAA-6A62-4D18-88EC-8CD6AC88A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450" y="1825625"/>
            <a:ext cx="737235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1470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874AA-D57A-4FA6-B3AE-A21E10D71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The form name is the workbook name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19EB7-F45B-4C97-9DA0-F7658ED61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CBE8A0-BD38-487F-898F-DC2A447C4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111" y="1531335"/>
            <a:ext cx="9106689" cy="650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6774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4378-9AB1-48B0-AB77-EDC610D22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Initial setup	- Open the Form in Excel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751C2-D8D9-4D69-A317-72E9B6047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938670" cy="4351338"/>
          </a:xfrm>
        </p:spPr>
        <p:txBody>
          <a:bodyPr/>
          <a:lstStyle/>
          <a:p>
            <a:r>
              <a:rPr lang="en-NZ" dirty="0"/>
              <a:t>Open Form in Forms Portal</a:t>
            </a:r>
          </a:p>
          <a:p>
            <a:r>
              <a:rPr lang="en-NZ" dirty="0"/>
              <a:t>Click link to edit in Excel, will open in browser</a:t>
            </a:r>
          </a:p>
          <a:p>
            <a:r>
              <a:rPr lang="en-NZ" dirty="0"/>
              <a:t>Click command to Edit in Excel</a:t>
            </a:r>
          </a:p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02BCA4-8168-4467-9533-3252D34F5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7377" y="1825625"/>
            <a:ext cx="8344623" cy="38560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D30055-8248-42BC-AD39-022B4BB60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1787" y="1825625"/>
            <a:ext cx="9106689" cy="60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81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D83D2-A500-43F4-BC5F-BC6C92B4E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Initial setup	- Open the Form in Excel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3C6DB0-C93D-45FD-A404-2A36A3EBFBA3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293867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/>
              <a:t>Open OneDrive for Business</a:t>
            </a:r>
          </a:p>
          <a:p>
            <a:r>
              <a:rPr lang="en-NZ" dirty="0"/>
              <a:t>Open Form workbook in Excel</a:t>
            </a:r>
          </a:p>
          <a:p>
            <a:endParaRPr lang="en-NZ" dirty="0"/>
          </a:p>
          <a:p>
            <a:r>
              <a:rPr lang="en-NZ" dirty="0"/>
              <a:t>Open the OneDrive for Business folder on your PC and edit the Form workbook</a:t>
            </a:r>
          </a:p>
          <a:p>
            <a:endParaRPr lang="en-NZ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C9BA6F-429B-4E48-B45D-E9E0C76AA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6012" y="1825625"/>
            <a:ext cx="8535140" cy="3055885"/>
          </a:xfrm>
          <a:prstGeom prst="rect">
            <a:avLst/>
          </a:prstGeom>
        </p:spPr>
      </p:pic>
      <p:pic>
        <p:nvPicPr>
          <p:cNvPr id="2050" name="Picture 2" descr="C:\Users\teyly\AppData\Local\Temp\SNAGHTMLaeb981e.PNG">
            <a:extLst>
              <a:ext uri="{FF2B5EF4-FFF2-40B4-BE49-F238E27FC236}">
                <a16:creationId xmlns:a16="http://schemas.microsoft.com/office/drawing/2014/main" id="{3E6E7ECE-3117-4B2D-A3F3-906005A0A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012" y="1825625"/>
            <a:ext cx="9848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38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E2A7C-8A3E-44DA-BB29-9E2683604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Worksheet Form1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AD00F-59EA-4305-AB8E-CEA02063A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68687" cy="4351338"/>
          </a:xfrm>
        </p:spPr>
        <p:txBody>
          <a:bodyPr>
            <a:normAutofit lnSpcReduction="10000"/>
          </a:bodyPr>
          <a:lstStyle/>
          <a:p>
            <a:r>
              <a:rPr lang="en-NZ" dirty="0"/>
              <a:t>Has all responses to the Form</a:t>
            </a:r>
          </a:p>
          <a:p>
            <a:r>
              <a:rPr lang="en-NZ" dirty="0"/>
              <a:t>Do NOT manipulate this sheet</a:t>
            </a:r>
          </a:p>
          <a:p>
            <a:r>
              <a:rPr lang="en-NZ" dirty="0"/>
              <a:t>Don’t add or remove or edit data</a:t>
            </a:r>
          </a:p>
          <a:p>
            <a:r>
              <a:rPr lang="en-NZ" dirty="0"/>
              <a:t>It will break the Form</a:t>
            </a:r>
          </a:p>
          <a:p>
            <a:endParaRPr lang="en-NZ" dirty="0"/>
          </a:p>
          <a:p>
            <a:r>
              <a:rPr lang="en-NZ" dirty="0"/>
              <a:t>Instead: Create a dynamic copy of the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345531-9CBA-4E5B-8351-6FC0AC5FFC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41845" b="39420"/>
          <a:stretch/>
        </p:blipFill>
        <p:spPr>
          <a:xfrm>
            <a:off x="5482121" y="1690688"/>
            <a:ext cx="6709879" cy="41545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F12E15-CF7C-422A-AF30-34CF39862CB8}"/>
              </a:ext>
            </a:extLst>
          </p:cNvPr>
          <p:cNvSpPr txBox="1"/>
          <p:nvPr/>
        </p:nvSpPr>
        <p:spPr>
          <a:xfrm rot="20665961">
            <a:off x="2068701" y="2688536"/>
            <a:ext cx="2182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 dirty="0">
                <a:solidFill>
                  <a:srgbClr val="FF0000"/>
                </a:solidFill>
              </a:rPr>
              <a:t>EVER!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A2E895-86A2-453A-B3E5-CA123A3AF996}"/>
              </a:ext>
            </a:extLst>
          </p:cNvPr>
          <p:cNvSpPr txBox="1"/>
          <p:nvPr/>
        </p:nvSpPr>
        <p:spPr>
          <a:xfrm rot="20665961">
            <a:off x="2747313" y="3368343"/>
            <a:ext cx="2182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 dirty="0">
                <a:solidFill>
                  <a:srgbClr val="FF0000"/>
                </a:solidFill>
              </a:rPr>
              <a:t>EVER!</a:t>
            </a:r>
          </a:p>
        </p:txBody>
      </p:sp>
    </p:spTree>
    <p:extLst>
      <p:ext uri="{BB962C8B-B14F-4D97-AF65-F5344CB8AC3E}">
        <p14:creationId xmlns:p14="http://schemas.microsoft.com/office/powerpoint/2010/main" val="332191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2A567-F860-46D9-8F30-7C4EB2066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Dynamic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5FCF2-DA1C-450C-B0B2-E64673A91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Insert a new sheet</a:t>
            </a:r>
          </a:p>
          <a:p>
            <a:r>
              <a:rPr lang="en-NZ" dirty="0"/>
              <a:t>Rename to “</a:t>
            </a:r>
            <a:r>
              <a:rPr lang="en-NZ" dirty="0" err="1"/>
              <a:t>FormData</a:t>
            </a:r>
            <a:r>
              <a:rPr lang="en-NZ" dirty="0"/>
              <a:t>”</a:t>
            </a:r>
          </a:p>
          <a:p>
            <a:r>
              <a:rPr lang="en-NZ" dirty="0"/>
              <a:t>Formula options</a:t>
            </a:r>
          </a:p>
          <a:p>
            <a:pPr lvl="1"/>
            <a:r>
              <a:rPr lang="en-NZ" dirty="0"/>
              <a:t>=Form1!A1</a:t>
            </a:r>
          </a:p>
          <a:p>
            <a:pPr lvl="1"/>
            <a:r>
              <a:rPr lang="en-NZ" dirty="0"/>
              <a:t>Will break with new data</a:t>
            </a:r>
          </a:p>
          <a:p>
            <a:pPr lvl="1"/>
            <a:endParaRPr lang="en-NZ" dirty="0"/>
          </a:p>
          <a:p>
            <a:pPr lvl="1"/>
            <a:r>
              <a:rPr lang="en-GB" dirty="0"/>
              <a:t>=INDEX(Form1!A:A,ROW(A1))</a:t>
            </a:r>
          </a:p>
          <a:p>
            <a:pPr lvl="1"/>
            <a:r>
              <a:rPr lang="en-GB" dirty="0"/>
              <a:t>Will work</a:t>
            </a:r>
          </a:p>
          <a:p>
            <a:pPr lvl="1"/>
            <a:r>
              <a:rPr lang="en-GB" dirty="0"/>
              <a:t>Copy across and down</a:t>
            </a:r>
          </a:p>
          <a:p>
            <a:pPr lvl="1"/>
            <a:r>
              <a:rPr lang="en-GB" dirty="0"/>
              <a:t>Estimate the number of expected responses</a:t>
            </a:r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DB251F-C8CC-45B7-B754-44C017686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8379" y="1830897"/>
            <a:ext cx="6731330" cy="34368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A9742D-19B5-44F3-A9CA-9CCE81B46574}"/>
              </a:ext>
            </a:extLst>
          </p:cNvPr>
          <p:cNvSpPr txBox="1"/>
          <p:nvPr/>
        </p:nvSpPr>
        <p:spPr>
          <a:xfrm>
            <a:off x="5734878" y="593235"/>
            <a:ext cx="5774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=INDEX(Form1!A:A,ROW(A1))</a:t>
            </a:r>
          </a:p>
        </p:txBody>
      </p:sp>
    </p:spTree>
    <p:extLst>
      <p:ext uri="{BB962C8B-B14F-4D97-AF65-F5344CB8AC3E}">
        <p14:creationId xmlns:p14="http://schemas.microsoft.com/office/powerpoint/2010/main" val="37960982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AA74E-4FF4-459A-96A9-528BD2F51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Benefits of data copy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5BEC3-FCEB-48FF-91FA-88F8601DF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18774" cy="4351338"/>
          </a:xfrm>
        </p:spPr>
        <p:txBody>
          <a:bodyPr/>
          <a:lstStyle/>
          <a:p>
            <a:r>
              <a:rPr lang="en-NZ" dirty="0"/>
              <a:t>No need to manipulate original data</a:t>
            </a:r>
          </a:p>
          <a:p>
            <a:r>
              <a:rPr lang="en-NZ" dirty="0"/>
              <a:t>Enter fake data for testing</a:t>
            </a:r>
          </a:p>
          <a:p>
            <a:r>
              <a:rPr lang="en-NZ" dirty="0"/>
              <a:t>Rename column headings</a:t>
            </a:r>
          </a:p>
          <a:p>
            <a:r>
              <a:rPr lang="en-NZ" dirty="0"/>
              <a:t>Hide unused columns</a:t>
            </a:r>
          </a:p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5DEB1A-A971-4E1D-A589-5DCCA0CBA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974" y="1333944"/>
            <a:ext cx="8916173" cy="50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404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72A3E-D027-4E3B-A981-6A01D8F37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Data preparation -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2CC6E-8BA9-45E0-9711-B12A34F00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Create a new sheet for data preparation and one for the Dashboard</a:t>
            </a:r>
          </a:p>
          <a:p>
            <a:r>
              <a:rPr lang="en-NZ" dirty="0"/>
              <a:t>Arrange data for each chart on the Data Prep sheet</a:t>
            </a:r>
          </a:p>
          <a:p>
            <a:r>
              <a:rPr lang="en-NZ" dirty="0"/>
              <a:t>Create the chart</a:t>
            </a:r>
          </a:p>
          <a:p>
            <a:r>
              <a:rPr lang="en-NZ" dirty="0"/>
              <a:t>Move chart to Dashboard sheet</a:t>
            </a:r>
          </a:p>
          <a:p>
            <a:endParaRPr lang="en-NZ" dirty="0"/>
          </a:p>
          <a:p>
            <a:r>
              <a:rPr lang="en-NZ" dirty="0"/>
              <a:t>Data layout and preparation will vary for each chart</a:t>
            </a:r>
          </a:p>
        </p:txBody>
      </p:sp>
    </p:spTree>
    <p:extLst>
      <p:ext uri="{BB962C8B-B14F-4D97-AF65-F5344CB8AC3E}">
        <p14:creationId xmlns:p14="http://schemas.microsoft.com/office/powerpoint/2010/main" val="32954768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E968E-1047-46F6-AD70-719A3D209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Choice &gt; Pie chart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43460-D463-4E86-949D-D0D18C452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r>
              <a:rPr lang="en-NZ" dirty="0">
                <a:hlinkClick r:id="rId2"/>
              </a:rPr>
              <a:t>Save the Pies for Dessert</a:t>
            </a:r>
            <a:r>
              <a:rPr lang="en-NZ" dirty="0"/>
              <a:t> – Stephen Few</a:t>
            </a:r>
          </a:p>
          <a:p>
            <a:r>
              <a:rPr lang="en-NZ" dirty="0">
                <a:hlinkClick r:id="rId3"/>
              </a:rPr>
              <a:t>Choosing a chart </a:t>
            </a:r>
            <a:r>
              <a:rPr lang="en-NZ" dirty="0"/>
              <a:t>– Recorded at Microsoft Production Studios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F417D7-EA86-4F87-988E-ED594C044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0591" y="1825625"/>
            <a:ext cx="8413209" cy="24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4823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E968E-1047-46F6-AD70-719A3D209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Choice &gt; Pie chart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43460-D463-4E86-949D-D0D18C452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FF45B5-AD49-407E-B13C-B3E58AD49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858" y="2478381"/>
            <a:ext cx="5783907" cy="2400508"/>
          </a:xfrm>
          <a:prstGeom prst="rect">
            <a:avLst/>
          </a:prstGeom>
        </p:spPr>
      </p:pic>
      <p:sp>
        <p:nvSpPr>
          <p:cNvPr id="6" name="&quot;Not Allowed&quot; Symbol 5">
            <a:extLst>
              <a:ext uri="{FF2B5EF4-FFF2-40B4-BE49-F238E27FC236}">
                <a16:creationId xmlns:a16="http://schemas.microsoft.com/office/drawing/2014/main" id="{1F1E055E-90BC-4422-A8F6-8962BC7EEC27}"/>
              </a:ext>
            </a:extLst>
          </p:cNvPr>
          <p:cNvSpPr/>
          <p:nvPr/>
        </p:nvSpPr>
        <p:spPr>
          <a:xfrm>
            <a:off x="3118980" y="126032"/>
            <a:ext cx="1803748" cy="1803748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37F560-EB62-45DB-90C4-41F438351C59}"/>
              </a:ext>
            </a:extLst>
          </p:cNvPr>
          <p:cNvSpPr txBox="1"/>
          <p:nvPr/>
        </p:nvSpPr>
        <p:spPr>
          <a:xfrm>
            <a:off x="5223353" y="568611"/>
            <a:ext cx="5173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dirty="0" err="1"/>
              <a:t>Treemap</a:t>
            </a:r>
            <a:endParaRPr lang="en-NZ" sz="4400" dirty="0"/>
          </a:p>
        </p:txBody>
      </p:sp>
    </p:spTree>
    <p:extLst>
      <p:ext uri="{BB962C8B-B14F-4D97-AF65-F5344CB8AC3E}">
        <p14:creationId xmlns:p14="http://schemas.microsoft.com/office/powerpoint/2010/main" val="371829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14613-F2D1-4051-81D7-07891F25D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err="1"/>
              <a:t>Treemap</a:t>
            </a:r>
            <a:r>
              <a:rPr lang="en-NZ" dirty="0"/>
              <a:t> chart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1FF51-D7B0-46EC-8C8A-4013BA931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NZ" dirty="0"/>
              <a:t>Type all devices into cells</a:t>
            </a:r>
          </a:p>
          <a:p>
            <a:r>
              <a:rPr lang="en-NZ" dirty="0"/>
              <a:t>Count devices in the </a:t>
            </a:r>
            <a:r>
              <a:rPr lang="en-NZ" dirty="0" err="1"/>
              <a:t>FormData</a:t>
            </a:r>
            <a:endParaRPr lang="en-NZ" dirty="0"/>
          </a:p>
          <a:p>
            <a:r>
              <a:rPr lang="en-NZ" dirty="0"/>
              <a:t>Select the data and insert </a:t>
            </a:r>
            <a:br>
              <a:rPr lang="en-NZ" dirty="0"/>
            </a:br>
            <a:r>
              <a:rPr lang="en-NZ" dirty="0"/>
              <a:t>a </a:t>
            </a:r>
            <a:r>
              <a:rPr lang="en-NZ" dirty="0" err="1"/>
              <a:t>Treemap</a:t>
            </a:r>
            <a:r>
              <a:rPr lang="en-NZ" dirty="0"/>
              <a:t> chart</a:t>
            </a:r>
          </a:p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pPr marL="0" indent="0">
              <a:buNone/>
            </a:pPr>
            <a:r>
              <a:rPr lang="it-IT" sz="4000" dirty="0"/>
              <a:t>=COUNTIF(FormData!E:E,B2)</a:t>
            </a:r>
            <a:endParaRPr lang="en-NZ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C9C91F-C946-4CB2-B3D8-9CA4F1DCF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788" y="1825625"/>
            <a:ext cx="4327317" cy="22437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0C7E93-9759-4E67-AA1C-9A03A5D3C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788" y="681037"/>
            <a:ext cx="5799323" cy="40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39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59CFF-9475-42A2-8B63-BB0D80DE1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Choice &gt; Column chart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77A10-86C5-4637-A647-3D5371200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6EB420-A817-4910-940C-94DB97984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280" y="1825625"/>
            <a:ext cx="8306520" cy="361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387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59CFF-9475-42A2-8B63-BB0D80DE1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Choice &gt; Column chart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77A10-86C5-4637-A647-3D5371200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Sorted by values</a:t>
            </a:r>
          </a:p>
          <a:p>
            <a:r>
              <a:rPr lang="en-NZ" dirty="0"/>
              <a:t>Easy to read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CAF69B-DB89-4E23-86B0-CEC201984D7A}"/>
              </a:ext>
            </a:extLst>
          </p:cNvPr>
          <p:cNvSpPr txBox="1"/>
          <p:nvPr/>
        </p:nvSpPr>
        <p:spPr>
          <a:xfrm>
            <a:off x="6137751" y="568611"/>
            <a:ext cx="5173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dirty="0"/>
              <a:t>Horizontal Bar Chart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259F03-E7F7-47FD-A93C-D8D48D68F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593" y="1843729"/>
            <a:ext cx="6886207" cy="427588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CA1A69-54C0-4FAE-BE1A-C1AD37FE1A51}"/>
              </a:ext>
            </a:extLst>
          </p:cNvPr>
          <p:cNvCxnSpPr/>
          <p:nvPr/>
        </p:nvCxnSpPr>
        <p:spPr>
          <a:xfrm>
            <a:off x="2933154" y="1027906"/>
            <a:ext cx="306887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365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D3B55-24CE-4711-9B5B-B60905C60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Ranked Bar Chart – get the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D21D3-9E74-42B4-9765-8190064EB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Z" sz="4000" dirty="0"/>
              <a:t>=COUNTIF(FormData!F:F,</a:t>
            </a:r>
            <a:r>
              <a:rPr lang="en-NZ" sz="4000" dirty="0">
                <a:solidFill>
                  <a:srgbClr val="FF0000"/>
                </a:solidFill>
              </a:rPr>
              <a:t>E3</a:t>
            </a:r>
            <a:r>
              <a:rPr lang="en-NZ" sz="4000" dirty="0"/>
              <a:t>)</a:t>
            </a:r>
          </a:p>
          <a:p>
            <a:endParaRPr lang="en-NZ" dirty="0"/>
          </a:p>
          <a:p>
            <a:endParaRPr lang="en-NZ" dirty="0"/>
          </a:p>
          <a:p>
            <a:r>
              <a:rPr lang="en-NZ" dirty="0"/>
              <a:t>Manually enter the region names </a:t>
            </a:r>
            <a:br>
              <a:rPr lang="en-NZ" dirty="0"/>
            </a:br>
            <a:r>
              <a:rPr lang="en-NZ" dirty="0"/>
              <a:t>into the cells</a:t>
            </a:r>
          </a:p>
          <a:p>
            <a:r>
              <a:rPr lang="en-NZ" dirty="0"/>
              <a:t>Count each region name in the </a:t>
            </a:r>
            <a:br>
              <a:rPr lang="en-NZ" dirty="0"/>
            </a:br>
            <a:r>
              <a:rPr lang="en-NZ" dirty="0" err="1"/>
              <a:t>FormData</a:t>
            </a:r>
            <a:r>
              <a:rPr lang="en-NZ" dirty="0"/>
              <a:t> sheet</a:t>
            </a:r>
          </a:p>
          <a:p>
            <a:r>
              <a:rPr lang="en-NZ" dirty="0"/>
              <a:t>Duplicate values hard to rank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4A86E6-0DC1-497B-ADC0-71A420D92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05619"/>
            <a:ext cx="6590476" cy="435238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3FF419-E874-44E5-83BD-6606B5D4CF96}"/>
              </a:ext>
            </a:extLst>
          </p:cNvPr>
          <p:cNvSpPr/>
          <p:nvPr/>
        </p:nvSpPr>
        <p:spPr>
          <a:xfrm>
            <a:off x="9187069" y="2505618"/>
            <a:ext cx="3243469" cy="4624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31B045-A468-48FB-9821-3AFF91A61D6C}"/>
              </a:ext>
            </a:extLst>
          </p:cNvPr>
          <p:cNvSpPr/>
          <p:nvPr/>
        </p:nvSpPr>
        <p:spPr>
          <a:xfrm>
            <a:off x="6197415" y="4154556"/>
            <a:ext cx="2181272" cy="3379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877169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D3B55-24CE-4711-9B5B-B60905C60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Ranked Bar Chart – rank the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D21D3-9E74-42B4-9765-8190064EB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Z" sz="4000" dirty="0"/>
              <a:t>=RANK.EQ(</a:t>
            </a:r>
            <a:r>
              <a:rPr lang="en-NZ" sz="4000" dirty="0">
                <a:solidFill>
                  <a:srgbClr val="FF0000"/>
                </a:solidFill>
              </a:rPr>
              <a:t>F3</a:t>
            </a:r>
            <a:r>
              <a:rPr lang="en-NZ" sz="4000" dirty="0"/>
              <a:t>,</a:t>
            </a:r>
            <a:r>
              <a:rPr lang="en-NZ" sz="4000" dirty="0">
                <a:solidFill>
                  <a:schemeClr val="accent1"/>
                </a:solidFill>
              </a:rPr>
              <a:t>$F$3:$F$11</a:t>
            </a:r>
            <a:r>
              <a:rPr lang="en-NZ" sz="4000" dirty="0"/>
              <a:t>,0)</a:t>
            </a:r>
            <a:endParaRPr lang="en-NZ" dirty="0"/>
          </a:p>
          <a:p>
            <a:endParaRPr lang="en-NZ" dirty="0"/>
          </a:p>
          <a:p>
            <a:r>
              <a:rPr lang="en-NZ" dirty="0"/>
              <a:t>Duplicate values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4A86E6-0DC1-497B-ADC0-71A420D92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709" y="2515143"/>
            <a:ext cx="6561905" cy="434285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3FF419-E874-44E5-83BD-6606B5D4CF96}"/>
              </a:ext>
            </a:extLst>
          </p:cNvPr>
          <p:cNvSpPr/>
          <p:nvPr/>
        </p:nvSpPr>
        <p:spPr>
          <a:xfrm>
            <a:off x="10119810" y="2354995"/>
            <a:ext cx="2072190" cy="470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A39926-9790-4A9F-A5BB-6AFDC5244D23}"/>
              </a:ext>
            </a:extLst>
          </p:cNvPr>
          <p:cNvSpPr/>
          <p:nvPr/>
        </p:nvSpPr>
        <p:spPr>
          <a:xfrm>
            <a:off x="8404868" y="4104861"/>
            <a:ext cx="739132" cy="275313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D87048-986A-4464-A944-27CFFBE2C28D}"/>
              </a:ext>
            </a:extLst>
          </p:cNvPr>
          <p:cNvSpPr/>
          <p:nvPr/>
        </p:nvSpPr>
        <p:spPr>
          <a:xfrm>
            <a:off x="8422491" y="4134678"/>
            <a:ext cx="721509" cy="2723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888B489-46F4-479D-BB5E-74F0BF66D6CB}"/>
              </a:ext>
            </a:extLst>
          </p:cNvPr>
          <p:cNvSpPr/>
          <p:nvPr/>
        </p:nvSpPr>
        <p:spPr>
          <a:xfrm rot="10800000">
            <a:off x="10302029" y="4134678"/>
            <a:ext cx="386586" cy="2723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22767A8-79D8-4978-9CE6-287D8369EC75}"/>
              </a:ext>
            </a:extLst>
          </p:cNvPr>
          <p:cNvSpPr/>
          <p:nvPr/>
        </p:nvSpPr>
        <p:spPr>
          <a:xfrm rot="10800000">
            <a:off x="10302029" y="5052080"/>
            <a:ext cx="386586" cy="2723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4D528E1F-6FB5-42EB-901E-E7CFCF40748F}"/>
              </a:ext>
            </a:extLst>
          </p:cNvPr>
          <p:cNvSpPr/>
          <p:nvPr/>
        </p:nvSpPr>
        <p:spPr>
          <a:xfrm rot="10800000">
            <a:off x="10322644" y="5392598"/>
            <a:ext cx="386586" cy="2723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5AF6870D-ED58-4E85-BB50-BD6D616AF3CB}"/>
              </a:ext>
            </a:extLst>
          </p:cNvPr>
          <p:cNvSpPr/>
          <p:nvPr/>
        </p:nvSpPr>
        <p:spPr>
          <a:xfrm rot="10800000">
            <a:off x="10322644" y="6514357"/>
            <a:ext cx="386586" cy="2723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106AC802-70B8-48EE-AA3A-4AE927A88F6E}"/>
              </a:ext>
            </a:extLst>
          </p:cNvPr>
          <p:cNvSpPr/>
          <p:nvPr/>
        </p:nvSpPr>
        <p:spPr>
          <a:xfrm rot="10800000">
            <a:off x="10316355" y="4475196"/>
            <a:ext cx="386586" cy="27232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E458F436-EAC3-4318-8B58-087D7CF1782D}"/>
              </a:ext>
            </a:extLst>
          </p:cNvPr>
          <p:cNvSpPr/>
          <p:nvPr/>
        </p:nvSpPr>
        <p:spPr>
          <a:xfrm rot="10800000">
            <a:off x="10322644" y="6209499"/>
            <a:ext cx="386586" cy="27232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3847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D3B55-24CE-4711-9B5B-B60905C60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Ranked Bar Chart – rank with tie break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D21D3-9E74-42B4-9765-8190064EB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Z" sz="4000" dirty="0"/>
              <a:t>=RANK.EQ(</a:t>
            </a:r>
            <a:r>
              <a:rPr lang="en-NZ" sz="4000" dirty="0">
                <a:solidFill>
                  <a:srgbClr val="FF0000"/>
                </a:solidFill>
              </a:rPr>
              <a:t>F3</a:t>
            </a:r>
            <a:r>
              <a:rPr lang="en-NZ" sz="4000" dirty="0"/>
              <a:t>,</a:t>
            </a:r>
            <a:r>
              <a:rPr lang="en-NZ" sz="4000" dirty="0">
                <a:solidFill>
                  <a:schemeClr val="accent1"/>
                </a:solidFill>
              </a:rPr>
              <a:t>$F$3:$F$11</a:t>
            </a:r>
            <a:r>
              <a:rPr lang="en-NZ" sz="4000" dirty="0"/>
              <a:t>,0)</a:t>
            </a:r>
            <a:r>
              <a:rPr lang="en-GB" sz="4000" dirty="0"/>
              <a:t> +COUNTIF($F$3:F3,F3)-1</a:t>
            </a:r>
            <a:endParaRPr lang="en-NZ" dirty="0"/>
          </a:p>
          <a:p>
            <a:endParaRPr lang="en-NZ" dirty="0"/>
          </a:p>
          <a:p>
            <a:r>
              <a:rPr lang="en-NZ" dirty="0"/>
              <a:t>Avoid duplicates by adding a </a:t>
            </a:r>
            <a:br>
              <a:rPr lang="en-NZ" dirty="0"/>
            </a:br>
            <a:r>
              <a:rPr lang="en-NZ" dirty="0"/>
              <a:t>count of the same value up to</a:t>
            </a:r>
            <a:br>
              <a:rPr lang="en-NZ" dirty="0"/>
            </a:br>
            <a:r>
              <a:rPr lang="en-NZ" dirty="0"/>
              <a:t>the current row</a:t>
            </a:r>
          </a:p>
          <a:p>
            <a:r>
              <a:rPr lang="en-NZ" dirty="0"/>
              <a:t>From absolute reference $F$3</a:t>
            </a:r>
            <a:br>
              <a:rPr lang="en-NZ" dirty="0"/>
            </a:br>
            <a:r>
              <a:rPr lang="en-NZ" dirty="0"/>
              <a:t>to current row in column 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4A86E6-0DC1-497B-ADC0-71A420D92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98413"/>
            <a:ext cx="6609524" cy="434285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3FF419-E874-44E5-83BD-6606B5D4CF96}"/>
              </a:ext>
            </a:extLst>
          </p:cNvPr>
          <p:cNvSpPr/>
          <p:nvPr/>
        </p:nvSpPr>
        <p:spPr>
          <a:xfrm>
            <a:off x="10119810" y="2315634"/>
            <a:ext cx="2072190" cy="470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A39926-9790-4A9F-A5BB-6AFDC5244D23}"/>
              </a:ext>
            </a:extLst>
          </p:cNvPr>
          <p:cNvSpPr/>
          <p:nvPr/>
        </p:nvSpPr>
        <p:spPr>
          <a:xfrm>
            <a:off x="8404868" y="4063564"/>
            <a:ext cx="739132" cy="279443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D87048-986A-4464-A944-27CFFBE2C28D}"/>
              </a:ext>
            </a:extLst>
          </p:cNvPr>
          <p:cNvSpPr/>
          <p:nvPr/>
        </p:nvSpPr>
        <p:spPr>
          <a:xfrm>
            <a:off x="8422491" y="4134678"/>
            <a:ext cx="721509" cy="2723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825304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BC52D1-3A44-4284-A164-637576155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732" y="2119419"/>
            <a:ext cx="6565639" cy="432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7D3B55-24CE-4711-9B5B-B60905C60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Ranked Bar Chart – order region by rank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D21D3-9E74-42B4-9765-8190064EB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Z" sz="4000" dirty="0"/>
              <a:t>=</a:t>
            </a:r>
            <a:r>
              <a:rPr lang="en-GB" sz="4000" dirty="0">
                <a:solidFill>
                  <a:schemeClr val="accent1"/>
                </a:solidFill>
              </a:rPr>
              <a:t>INDEX($E$3:$E$11</a:t>
            </a:r>
            <a:r>
              <a:rPr lang="en-GB" sz="4000" dirty="0"/>
              <a:t>,</a:t>
            </a:r>
            <a:br>
              <a:rPr lang="en-GB" sz="4000" dirty="0"/>
            </a:br>
            <a:r>
              <a:rPr lang="en-GB" sz="4000" dirty="0"/>
              <a:t>MATCH(</a:t>
            </a:r>
            <a:br>
              <a:rPr lang="en-GB" sz="4000" dirty="0"/>
            </a:br>
            <a:r>
              <a:rPr lang="en-GB" sz="4000" dirty="0">
                <a:solidFill>
                  <a:srgbClr val="FF0000"/>
                </a:solidFill>
              </a:rPr>
              <a:t>LARGE($G$3:$G$11,ROW(A1))</a:t>
            </a:r>
            <a:r>
              <a:rPr lang="en-GB" sz="4000" dirty="0"/>
              <a:t>,</a:t>
            </a:r>
            <a:br>
              <a:rPr lang="en-GB" sz="4000" dirty="0"/>
            </a:br>
            <a:r>
              <a:rPr lang="en-GB" sz="4000" dirty="0"/>
              <a:t>$G$3:$G$11,0))</a:t>
            </a:r>
            <a:endParaRPr lang="en-NZ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3FF419-E874-44E5-83BD-6606B5D4CF96}"/>
              </a:ext>
            </a:extLst>
          </p:cNvPr>
          <p:cNvSpPr/>
          <p:nvPr/>
        </p:nvSpPr>
        <p:spPr>
          <a:xfrm>
            <a:off x="11166276" y="1993462"/>
            <a:ext cx="2072190" cy="470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A39926-9790-4A9F-A5BB-6AFDC5244D23}"/>
              </a:ext>
            </a:extLst>
          </p:cNvPr>
          <p:cNvSpPr/>
          <p:nvPr/>
        </p:nvSpPr>
        <p:spPr>
          <a:xfrm>
            <a:off x="5632606" y="3657601"/>
            <a:ext cx="2212681" cy="278181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D87048-986A-4464-A944-27CFFBE2C28D}"/>
              </a:ext>
            </a:extLst>
          </p:cNvPr>
          <p:cNvSpPr/>
          <p:nvPr/>
        </p:nvSpPr>
        <p:spPr>
          <a:xfrm>
            <a:off x="8706678" y="3688939"/>
            <a:ext cx="959212" cy="27818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60304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BC52D1-3A44-4284-A164-637576155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858" y="2427174"/>
            <a:ext cx="6565639" cy="42610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7D3B55-24CE-4711-9B5B-B60905C60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Ranked Bar Chart – Lookup region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D21D3-9E74-42B4-9765-8190064EB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3600" dirty="0"/>
              <a:t>=VLOOKUP(H3,$E$3:$F$11,2,FALSE)</a:t>
            </a:r>
            <a:endParaRPr lang="en-NZ" sz="3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A39926-9790-4A9F-A5BB-6AFDC5244D23}"/>
              </a:ext>
            </a:extLst>
          </p:cNvPr>
          <p:cNvSpPr/>
          <p:nvPr/>
        </p:nvSpPr>
        <p:spPr>
          <a:xfrm>
            <a:off x="5423858" y="4001295"/>
            <a:ext cx="3017777" cy="268696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D87048-986A-4464-A944-27CFFBE2C28D}"/>
              </a:ext>
            </a:extLst>
          </p:cNvPr>
          <p:cNvSpPr/>
          <p:nvPr/>
        </p:nvSpPr>
        <p:spPr>
          <a:xfrm>
            <a:off x="9398029" y="3988042"/>
            <a:ext cx="1428997" cy="3189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542184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1288A-6BC0-4415-99BC-66A901987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Select data – insert chart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D5286-2D7A-45FB-A04C-901494340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1A252-8BD6-49E7-8CB1-84FAC3D81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488" y="1993220"/>
            <a:ext cx="8451312" cy="41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010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59CFF-9475-42A2-8B63-BB0D80DE1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Choice &gt; Column chart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77A10-86C5-4637-A647-3D5371200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Works only in Excel for desktop, not Excel Online</a:t>
            </a:r>
          </a:p>
          <a:p>
            <a:endParaRPr lang="en-NZ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CAF69B-DB89-4E23-86B0-CEC201984D7A}"/>
              </a:ext>
            </a:extLst>
          </p:cNvPr>
          <p:cNvSpPr txBox="1"/>
          <p:nvPr/>
        </p:nvSpPr>
        <p:spPr>
          <a:xfrm>
            <a:off x="6137751" y="568611"/>
            <a:ext cx="5173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dirty="0"/>
              <a:t>Filled Map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CA1A69-54C0-4FAE-BE1A-C1AD37FE1A51}"/>
              </a:ext>
            </a:extLst>
          </p:cNvPr>
          <p:cNvCxnSpPr/>
          <p:nvPr/>
        </p:nvCxnSpPr>
        <p:spPr>
          <a:xfrm>
            <a:off x="2933154" y="1027906"/>
            <a:ext cx="306887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E72DD0A-70CE-43BF-B39F-6AD30132E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56541"/>
            <a:ext cx="9213378" cy="40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59CFF-9475-42A2-8B63-BB0D80DE1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Tweaking the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77A10-86C5-4637-A647-3D5371200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Column header must be “Regions”</a:t>
            </a:r>
          </a:p>
          <a:p>
            <a:r>
              <a:rPr lang="en-NZ" dirty="0"/>
              <a:t>Format data series</a:t>
            </a:r>
          </a:p>
          <a:p>
            <a:pPr lvl="1"/>
            <a:r>
              <a:rPr lang="en-NZ" dirty="0"/>
              <a:t>Map area: Only regions with data </a:t>
            </a:r>
            <a:br>
              <a:rPr lang="en-NZ" dirty="0"/>
            </a:br>
            <a:r>
              <a:rPr lang="en-NZ" dirty="0"/>
              <a:t>to hide the South Island</a:t>
            </a:r>
          </a:p>
          <a:p>
            <a:r>
              <a:rPr lang="en-NZ" dirty="0"/>
              <a:t>Increase chart size to zoom into map</a:t>
            </a:r>
          </a:p>
          <a:p>
            <a:r>
              <a:rPr lang="en-NZ" dirty="0"/>
              <a:t>Move to edge of the screen and </a:t>
            </a:r>
            <a:br>
              <a:rPr lang="en-NZ" dirty="0"/>
            </a:br>
            <a:r>
              <a:rPr lang="en-NZ" dirty="0"/>
              <a:t>overlay with other content to </a:t>
            </a:r>
            <a:br>
              <a:rPr lang="en-NZ" dirty="0"/>
            </a:br>
            <a:r>
              <a:rPr lang="en-NZ" dirty="0"/>
              <a:t>mask empty chart area space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BF4982-71EE-4010-B606-BC6796B4D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833" y="1690688"/>
            <a:ext cx="5221357" cy="367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4899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47CFD-CA91-4B3B-B8C1-D83C91D3D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Rating &gt; Average Rating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2A702-E29B-47EB-8103-174C1B774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5AB40C-A6FF-429B-A8A6-677E1A0B5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487" y="1899829"/>
            <a:ext cx="8230313" cy="170702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D246A3-2A4F-4872-BE7A-4DF877726DD2}"/>
              </a:ext>
            </a:extLst>
          </p:cNvPr>
          <p:cNvCxnSpPr>
            <a:cxnSpLocks/>
          </p:cNvCxnSpPr>
          <p:nvPr/>
        </p:nvCxnSpPr>
        <p:spPr>
          <a:xfrm>
            <a:off x="2933154" y="1027906"/>
            <a:ext cx="334837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C08C0AD-EC77-418B-9B2D-ADABD466303A}"/>
              </a:ext>
            </a:extLst>
          </p:cNvPr>
          <p:cNvSpPr txBox="1"/>
          <p:nvPr/>
        </p:nvSpPr>
        <p:spPr>
          <a:xfrm>
            <a:off x="6440557" y="568611"/>
            <a:ext cx="48704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dirty="0"/>
              <a:t>Histogram with Average line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D701CF-F94C-4732-A8D5-35E95CABE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557" y="2101495"/>
            <a:ext cx="3533232" cy="279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72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E3243-788A-496D-9157-A3604FC14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Skills Histogram – get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C0253-72FA-4B08-AE38-91878CD67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Z" sz="4000" dirty="0"/>
              <a:t>=FormData!I2+0</a:t>
            </a:r>
          </a:p>
          <a:p>
            <a:pPr marL="0" indent="0">
              <a:buNone/>
            </a:pPr>
            <a:endParaRPr lang="en-NZ" dirty="0"/>
          </a:p>
          <a:p>
            <a:r>
              <a:rPr lang="en-NZ" dirty="0"/>
              <a:t>Source data is text</a:t>
            </a:r>
          </a:p>
          <a:p>
            <a:r>
              <a:rPr lang="en-NZ" dirty="0"/>
              <a:t>Coerce to number by adding 0</a:t>
            </a:r>
          </a:p>
          <a:p>
            <a:r>
              <a:rPr lang="en-NZ" dirty="0"/>
              <a:t>Copy down as far as required</a:t>
            </a:r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639EF7-A593-4BF8-A594-C5066D5CB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71590"/>
            <a:ext cx="3878916" cy="361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1374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E3243-788A-496D-9157-A3604FC14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Skills Histogram – create bins and average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C0253-72FA-4B08-AE38-91878CD67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NZ" sz="4000" dirty="0"/>
              <a:t>=COUNTIF(M:M,O3)</a:t>
            </a:r>
            <a:endParaRPr lang="en-NZ" dirty="0"/>
          </a:p>
          <a:p>
            <a:endParaRPr lang="en-NZ" dirty="0"/>
          </a:p>
          <a:p>
            <a:r>
              <a:rPr lang="en-NZ" dirty="0"/>
              <a:t>Manually enter the bins 1 to 10</a:t>
            </a:r>
          </a:p>
          <a:p>
            <a:r>
              <a:rPr lang="en-NZ" dirty="0"/>
              <a:t>Count the bins in the data</a:t>
            </a:r>
          </a:p>
          <a:p>
            <a:r>
              <a:rPr lang="en-NZ" dirty="0"/>
              <a:t>Put Average formula in first and </a:t>
            </a:r>
            <a:br>
              <a:rPr lang="en-NZ" dirty="0"/>
            </a:br>
            <a:r>
              <a:rPr lang="en-NZ" dirty="0"/>
              <a:t>last row of chart data table</a:t>
            </a:r>
          </a:p>
          <a:p>
            <a:r>
              <a:rPr lang="en-NZ" dirty="0"/>
              <a:t>Average only numbers greater </a:t>
            </a:r>
            <a:br>
              <a:rPr lang="en-NZ" dirty="0"/>
            </a:br>
            <a:r>
              <a:rPr lang="en-NZ" dirty="0"/>
              <a:t>than 0</a:t>
            </a:r>
          </a:p>
          <a:p>
            <a:pPr marL="0" indent="0">
              <a:buNone/>
            </a:pPr>
            <a:r>
              <a:rPr lang="en-GB" sz="4000" dirty="0"/>
              <a:t>=AVERAGEIF($M$3:$M$101,"&lt;&gt;0")</a:t>
            </a:r>
            <a:endParaRPr lang="en-NZ" sz="4000" dirty="0"/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639EF7-A593-4BF8-A594-C5066D5CB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90688"/>
            <a:ext cx="3878916" cy="363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3056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5C71-AC5B-4758-B798-BCBA26840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Skills histogram – create chart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87DDA-509F-4102-AD6F-81F150F3C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Leave top left cell empty </a:t>
            </a:r>
            <a:br>
              <a:rPr lang="en-NZ" dirty="0"/>
            </a:br>
            <a:r>
              <a:rPr lang="en-NZ" dirty="0"/>
              <a:t>if data is numeric, otherwise</a:t>
            </a:r>
            <a:br>
              <a:rPr lang="en-NZ" dirty="0"/>
            </a:br>
            <a:r>
              <a:rPr lang="en-NZ" dirty="0"/>
              <a:t>Excel will plot these as a series</a:t>
            </a:r>
          </a:p>
          <a:p>
            <a:r>
              <a:rPr lang="en-NZ" dirty="0"/>
              <a:t>Change the chart type to </a:t>
            </a:r>
            <a:br>
              <a:rPr lang="en-NZ" dirty="0"/>
            </a:br>
            <a:r>
              <a:rPr lang="en-NZ" dirty="0"/>
              <a:t>combo with line</a:t>
            </a:r>
          </a:p>
          <a:p>
            <a:r>
              <a:rPr lang="en-NZ" dirty="0"/>
              <a:t>Format columns with gap </a:t>
            </a:r>
            <a:br>
              <a:rPr lang="en-NZ" dirty="0"/>
            </a:br>
            <a:r>
              <a:rPr lang="en-NZ" dirty="0"/>
              <a:t>width = 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37F5F6-D42E-4796-A83F-8E57D2C19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408" y="1825625"/>
            <a:ext cx="5677392" cy="30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2678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AE7A9-48E8-4CFD-A251-7E77935D2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Date &gt; last three dates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DD81EF-5824-4730-82D1-807AFB405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660" y="1894174"/>
            <a:ext cx="8314140" cy="199661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F7FCE00-9629-4948-9B5F-0EAD5A390E60}"/>
              </a:ext>
            </a:extLst>
          </p:cNvPr>
          <p:cNvCxnSpPr>
            <a:cxnSpLocks/>
          </p:cNvCxnSpPr>
          <p:nvPr/>
        </p:nvCxnSpPr>
        <p:spPr>
          <a:xfrm>
            <a:off x="2451652" y="1027906"/>
            <a:ext cx="355037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3A01F97-BEF5-410D-A8D5-0495606540DC}"/>
              </a:ext>
            </a:extLst>
          </p:cNvPr>
          <p:cNvSpPr txBox="1"/>
          <p:nvPr/>
        </p:nvSpPr>
        <p:spPr>
          <a:xfrm>
            <a:off x="6440557" y="568611"/>
            <a:ext cx="48704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dirty="0"/>
              <a:t>Age histogram and Pareto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A96802C-3538-40BF-BA52-1CCBBC6503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758" y="2052107"/>
            <a:ext cx="3713919" cy="405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FFEA0-F85D-46DA-B94D-66AD34963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Phone age – get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16175-43F0-423C-87FC-71649C105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=IF(FormData!J2&gt;0,</a:t>
            </a:r>
            <a:br>
              <a:rPr lang="en-GB" dirty="0"/>
            </a:br>
            <a:r>
              <a:rPr lang="en-GB" dirty="0"/>
              <a:t>DATEDIF(FormData!J2,TODAY(),"M"),NA())</a:t>
            </a:r>
          </a:p>
          <a:p>
            <a:endParaRPr lang="en-GB" dirty="0"/>
          </a:p>
          <a:p>
            <a:r>
              <a:rPr lang="en-GB" dirty="0"/>
              <a:t>DATEDIF calculates difference in time units,</a:t>
            </a:r>
            <a:br>
              <a:rPr lang="en-NZ" dirty="0"/>
            </a:br>
            <a:r>
              <a:rPr lang="en-NZ" dirty="0"/>
              <a:t>“M” for months</a:t>
            </a:r>
          </a:p>
          <a:p>
            <a:r>
              <a:rPr lang="en-NZ" dirty="0"/>
              <a:t>Charts ignore cells with #N/A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F3243C-55A0-4A0A-BF3F-C5EF1A873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19" y="681037"/>
            <a:ext cx="3817951" cy="550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5402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4A7CA-AFB0-45E3-9518-FA1009F28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Phone age histogram and Pareto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2342C-B21D-43BA-B69B-968A13980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Select any cell in the data column</a:t>
            </a:r>
          </a:p>
          <a:p>
            <a:r>
              <a:rPr lang="en-NZ" dirty="0"/>
              <a:t>Insert histogram</a:t>
            </a:r>
          </a:p>
          <a:p>
            <a:r>
              <a:rPr lang="en-NZ" dirty="0"/>
              <a:t>Format data series to set bin size</a:t>
            </a:r>
          </a:p>
          <a:p>
            <a:endParaRPr lang="en-NZ" dirty="0"/>
          </a:p>
          <a:p>
            <a:r>
              <a:rPr lang="en-NZ" dirty="0"/>
              <a:t>Repeat for Pareto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03077F-B45B-487E-8572-DDE898CCE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1354" y="1825625"/>
            <a:ext cx="3010161" cy="36198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DFC8F2-A08F-4665-B20F-55A7102AA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354" y="1825625"/>
            <a:ext cx="2644369" cy="2606266"/>
          </a:xfrm>
          <a:prstGeom prst="rect">
            <a:avLst/>
          </a:prstGeom>
        </p:spPr>
      </p:pic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A072834F-FDAF-4D13-B76D-6BF5EBE9C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931" y="1825625"/>
            <a:ext cx="3713919" cy="405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7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D134D-123F-4965-B5F3-036D3E2A7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Ranking &gt; 100% stacked bars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31163-1BD4-4019-940A-76545180D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42BD03-22D8-491E-A16D-E6CF1E6ED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383" y="2884867"/>
            <a:ext cx="8268417" cy="223285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F8EC729-23B6-49B0-89CF-2608F10630A7}"/>
              </a:ext>
            </a:extLst>
          </p:cNvPr>
          <p:cNvCxnSpPr>
            <a:cxnSpLocks/>
          </p:cNvCxnSpPr>
          <p:nvPr/>
        </p:nvCxnSpPr>
        <p:spPr>
          <a:xfrm>
            <a:off x="3313043" y="1027906"/>
            <a:ext cx="412142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6CE2A77-ED64-4BC4-804A-99888F9BFAEF}"/>
              </a:ext>
            </a:extLst>
          </p:cNvPr>
          <p:cNvSpPr txBox="1"/>
          <p:nvPr/>
        </p:nvSpPr>
        <p:spPr>
          <a:xfrm>
            <a:off x="7434469" y="608367"/>
            <a:ext cx="38765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dirty="0"/>
              <a:t>Trellis / panel charts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24EE17-8528-4F98-A7D2-F1A213A90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804" y="2651245"/>
            <a:ext cx="7003573" cy="246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6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A8EF4-41EE-4230-A0DF-16DD6A2F0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Trellis chart – data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3A7DE-D089-46E9-A69A-9B691359F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Pull from the </a:t>
            </a:r>
            <a:r>
              <a:rPr lang="en-NZ" dirty="0" err="1"/>
              <a:t>FormData</a:t>
            </a:r>
            <a:r>
              <a:rPr lang="en-NZ" dirty="0"/>
              <a:t> sheet</a:t>
            </a:r>
          </a:p>
          <a:p>
            <a:r>
              <a:rPr lang="en-NZ" dirty="0"/>
              <a:t>=FormData!K2</a:t>
            </a:r>
          </a:p>
          <a:p>
            <a:r>
              <a:rPr lang="en-NZ" dirty="0"/>
              <a:t>Split off the first element with a LEFT() function</a:t>
            </a:r>
          </a:p>
          <a:p>
            <a:r>
              <a:rPr lang="en-GB" dirty="0"/>
              <a:t>Split off the second element with a SUBSTITUTE and LEFT</a:t>
            </a:r>
          </a:p>
          <a:p>
            <a:r>
              <a:rPr lang="en-GB" dirty="0"/>
              <a:t>Split off the third element with</a:t>
            </a:r>
            <a:br>
              <a:rPr lang="en-GB" dirty="0"/>
            </a:br>
            <a:r>
              <a:rPr lang="en-GB" dirty="0"/>
              <a:t>nested SUBSTITUTE</a:t>
            </a:r>
          </a:p>
          <a:p>
            <a:endParaRPr lang="en-GB" dirty="0"/>
          </a:p>
          <a:p>
            <a:r>
              <a:rPr lang="en-GB" dirty="0"/>
              <a:t>Relax …</a:t>
            </a:r>
            <a:br>
              <a:rPr lang="en-GB" dirty="0"/>
            </a:br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5A66A7-CC85-40F8-83AC-D3D74946F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001294"/>
            <a:ext cx="5098222" cy="253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87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A8EF4-41EE-4230-A0DF-16DD6A2F0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Trellis chart – data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3A7DE-D089-46E9-A69A-9B691359F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27967"/>
            <a:ext cx="10515600" cy="3548995"/>
          </a:xfrm>
        </p:spPr>
        <p:txBody>
          <a:bodyPr/>
          <a:lstStyle/>
          <a:p>
            <a:pPr marL="0" indent="0">
              <a:buNone/>
            </a:pPr>
            <a:r>
              <a:rPr lang="en-NZ" dirty="0"/>
              <a:t>To split off the first element</a:t>
            </a:r>
          </a:p>
          <a:p>
            <a:r>
              <a:rPr lang="en-GB" dirty="0">
                <a:solidFill>
                  <a:schemeClr val="accent1"/>
                </a:solidFill>
              </a:rPr>
              <a:t>Find the position of the semicolon</a:t>
            </a:r>
          </a:p>
          <a:p>
            <a:r>
              <a:rPr lang="en-GB" dirty="0">
                <a:solidFill>
                  <a:schemeClr val="accent2"/>
                </a:solidFill>
              </a:rPr>
              <a:t>Subtract 1 to arrive at </a:t>
            </a:r>
            <a:r>
              <a:rPr lang="en-GB" i="1" dirty="0">
                <a:solidFill>
                  <a:schemeClr val="accent2"/>
                </a:solidFill>
              </a:rPr>
              <a:t>‘n’</a:t>
            </a:r>
            <a:endParaRPr lang="en-GB" dirty="0">
              <a:solidFill>
                <a:schemeClr val="accent2"/>
              </a:solidFill>
            </a:endParaRPr>
          </a:p>
          <a:p>
            <a:r>
              <a:rPr lang="en-GB" dirty="0">
                <a:solidFill>
                  <a:schemeClr val="accent6"/>
                </a:solidFill>
              </a:rPr>
              <a:t>Get the leftmost ‘</a:t>
            </a:r>
            <a:r>
              <a:rPr lang="en-GB" i="1" dirty="0">
                <a:solidFill>
                  <a:schemeClr val="accent6"/>
                </a:solidFill>
              </a:rPr>
              <a:t>n’</a:t>
            </a:r>
            <a:r>
              <a:rPr lang="en-GB" dirty="0">
                <a:solidFill>
                  <a:schemeClr val="accent6"/>
                </a:solidFill>
              </a:rPr>
              <a:t> characters</a:t>
            </a:r>
          </a:p>
          <a:p>
            <a:r>
              <a:rPr lang="en-GB" dirty="0">
                <a:solidFill>
                  <a:schemeClr val="accent4"/>
                </a:solidFill>
              </a:rPr>
              <a:t>If the result is an error, return an empty text</a:t>
            </a:r>
            <a:br>
              <a:rPr lang="en-GB" dirty="0"/>
            </a:br>
            <a:endParaRPr lang="en-GB" dirty="0"/>
          </a:p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5A66A7-CC85-40F8-83AC-D3D74946F6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774"/>
          <a:stretch/>
        </p:blipFill>
        <p:spPr>
          <a:xfrm>
            <a:off x="6255578" y="2360584"/>
            <a:ext cx="5098222" cy="18020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48C900-FE95-4A84-814D-FA0FAF9A8E01}"/>
              </a:ext>
            </a:extLst>
          </p:cNvPr>
          <p:cNvSpPr txBox="1"/>
          <p:nvPr/>
        </p:nvSpPr>
        <p:spPr>
          <a:xfrm>
            <a:off x="838199" y="1302405"/>
            <a:ext cx="1038639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/>
                </a:solidFill>
              </a:rPr>
              <a:t>=FIND(";",AC3)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ADC1D2-47EE-4B46-97C5-7600D4053395}"/>
              </a:ext>
            </a:extLst>
          </p:cNvPr>
          <p:cNvSpPr txBox="1"/>
          <p:nvPr/>
        </p:nvSpPr>
        <p:spPr>
          <a:xfrm>
            <a:off x="838199" y="1302405"/>
            <a:ext cx="1038639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/>
                </a:solidFill>
              </a:rPr>
              <a:t>=FIND(";",AC3)</a:t>
            </a:r>
            <a:r>
              <a:rPr lang="en-GB" sz="2800" dirty="0">
                <a:solidFill>
                  <a:schemeClr val="accent2"/>
                </a:solidFill>
              </a:rPr>
              <a:t>-1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6F24EA-A367-457C-BEE8-A3903527B1E3}"/>
              </a:ext>
            </a:extLst>
          </p:cNvPr>
          <p:cNvSpPr txBox="1"/>
          <p:nvPr/>
        </p:nvSpPr>
        <p:spPr>
          <a:xfrm>
            <a:off x="838199" y="1302405"/>
            <a:ext cx="1038639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6"/>
                </a:solidFill>
              </a:rPr>
              <a:t>=LEFT(AC3,</a:t>
            </a:r>
            <a:r>
              <a:rPr lang="en-GB" sz="2800" dirty="0">
                <a:solidFill>
                  <a:schemeClr val="accent1"/>
                </a:solidFill>
              </a:rPr>
              <a:t>FIND(";",AC3)</a:t>
            </a:r>
            <a:r>
              <a:rPr lang="en-GB" sz="2800" dirty="0">
                <a:solidFill>
                  <a:schemeClr val="accent2"/>
                </a:solidFill>
              </a:rPr>
              <a:t>-1</a:t>
            </a:r>
            <a:r>
              <a:rPr lang="en-GB" sz="2800" dirty="0">
                <a:solidFill>
                  <a:schemeClr val="accent6"/>
                </a:solidFill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5487EE-A63D-4666-9B10-075D22CA73AB}"/>
              </a:ext>
            </a:extLst>
          </p:cNvPr>
          <p:cNvSpPr txBox="1"/>
          <p:nvPr/>
        </p:nvSpPr>
        <p:spPr>
          <a:xfrm>
            <a:off x="838199" y="1302405"/>
            <a:ext cx="1038639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4"/>
                </a:solidFill>
              </a:rPr>
              <a:t>=IFERROR(</a:t>
            </a:r>
            <a:r>
              <a:rPr lang="en-GB" sz="2800" dirty="0">
                <a:solidFill>
                  <a:schemeClr val="accent6"/>
                </a:solidFill>
              </a:rPr>
              <a:t>LEFT(AC3,</a:t>
            </a:r>
            <a:r>
              <a:rPr lang="en-GB" sz="2800" dirty="0">
                <a:solidFill>
                  <a:schemeClr val="accent1"/>
                </a:solidFill>
              </a:rPr>
              <a:t>FIND(";",AC3)</a:t>
            </a:r>
            <a:r>
              <a:rPr lang="en-GB" sz="2800" dirty="0">
                <a:solidFill>
                  <a:schemeClr val="accent2"/>
                </a:solidFill>
              </a:rPr>
              <a:t>-1</a:t>
            </a:r>
            <a:r>
              <a:rPr lang="en-GB" sz="2800" dirty="0">
                <a:solidFill>
                  <a:schemeClr val="accent6"/>
                </a:solidFill>
              </a:rPr>
              <a:t>)</a:t>
            </a:r>
            <a:r>
              <a:rPr lang="en-GB" sz="2800" dirty="0">
                <a:solidFill>
                  <a:schemeClr val="accent4"/>
                </a:solidFill>
              </a:rPr>
              <a:t>,””)</a:t>
            </a:r>
          </a:p>
        </p:txBody>
      </p:sp>
    </p:spTree>
    <p:extLst>
      <p:ext uri="{BB962C8B-B14F-4D97-AF65-F5344CB8AC3E}">
        <p14:creationId xmlns:p14="http://schemas.microsoft.com/office/powerpoint/2010/main" val="272660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7" grpId="0" animBg="1"/>
      <p:bldP spid="8" grpId="0" animBg="1"/>
      <p:bldP spid="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A8EF4-41EE-4230-A0DF-16DD6A2F0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Trellis chart – data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3A7DE-D089-46E9-A69A-9B691359F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27967"/>
            <a:ext cx="10515600" cy="3548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dirty="0"/>
              <a:t>To split off the second element</a:t>
            </a:r>
          </a:p>
          <a:p>
            <a:r>
              <a:rPr lang="en-GB" dirty="0">
                <a:solidFill>
                  <a:schemeClr val="accent1"/>
                </a:solidFill>
              </a:rPr>
              <a:t>Append a semicolon to the first </a:t>
            </a:r>
            <a:br>
              <a:rPr lang="en-GB" dirty="0">
                <a:solidFill>
                  <a:schemeClr val="accent1"/>
                </a:solidFill>
              </a:rPr>
            </a:br>
            <a:r>
              <a:rPr lang="en-GB" dirty="0">
                <a:solidFill>
                  <a:schemeClr val="accent1"/>
                </a:solidFill>
              </a:rPr>
              <a:t>element</a:t>
            </a:r>
          </a:p>
          <a:p>
            <a:r>
              <a:rPr lang="en-GB" dirty="0">
                <a:solidFill>
                  <a:schemeClr val="accent2"/>
                </a:solidFill>
              </a:rPr>
              <a:t>Swap that out for nothing in the list of elements. The result will be “</a:t>
            </a:r>
            <a:r>
              <a:rPr lang="en-GB" dirty="0" err="1">
                <a:solidFill>
                  <a:schemeClr val="accent2"/>
                </a:solidFill>
              </a:rPr>
              <a:t>Orange;Banana</a:t>
            </a:r>
            <a:r>
              <a:rPr lang="en-GB" dirty="0">
                <a:solidFill>
                  <a:schemeClr val="accent2"/>
                </a:solidFill>
              </a:rPr>
              <a:t>;” – no more apples</a:t>
            </a:r>
          </a:p>
          <a:p>
            <a:r>
              <a:rPr lang="en-GB" dirty="0">
                <a:solidFill>
                  <a:schemeClr val="accent6"/>
                </a:solidFill>
              </a:rPr>
              <a:t>Find the position of the first semicolon </a:t>
            </a:r>
            <a:r>
              <a:rPr lang="en-GB" dirty="0"/>
              <a:t>and </a:t>
            </a:r>
            <a:r>
              <a:rPr lang="en-GB" dirty="0">
                <a:solidFill>
                  <a:schemeClr val="accent4"/>
                </a:solidFill>
              </a:rPr>
              <a:t>subtract 1 </a:t>
            </a:r>
            <a:r>
              <a:rPr lang="en-GB" dirty="0"/>
              <a:t>for </a:t>
            </a:r>
            <a:r>
              <a:rPr lang="en-GB" i="1" dirty="0"/>
              <a:t>‘n’</a:t>
            </a:r>
            <a:endParaRPr lang="en-GB" dirty="0"/>
          </a:p>
          <a:p>
            <a:r>
              <a:rPr lang="en-GB" dirty="0"/>
              <a:t>Return the </a:t>
            </a:r>
            <a:r>
              <a:rPr lang="en-GB" i="1" dirty="0"/>
              <a:t>‘n’</a:t>
            </a:r>
            <a:r>
              <a:rPr lang="en-GB" dirty="0"/>
              <a:t> leftmost characters from the </a:t>
            </a:r>
            <a:r>
              <a:rPr lang="en-GB" dirty="0">
                <a:solidFill>
                  <a:schemeClr val="accent1"/>
                </a:solidFill>
              </a:rPr>
              <a:t>shortened</a:t>
            </a:r>
            <a:r>
              <a:rPr lang="en-GB" dirty="0"/>
              <a:t> </a:t>
            </a:r>
            <a:r>
              <a:rPr lang="en-GB" dirty="0">
                <a:solidFill>
                  <a:schemeClr val="accent2"/>
                </a:solidFill>
              </a:rPr>
              <a:t>list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5A66A7-CC85-40F8-83AC-D3D74946F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578" y="2343625"/>
            <a:ext cx="5098222" cy="17346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48C900-FE95-4A84-814D-FA0FAF9A8E01}"/>
              </a:ext>
            </a:extLst>
          </p:cNvPr>
          <p:cNvSpPr txBox="1"/>
          <p:nvPr/>
        </p:nvSpPr>
        <p:spPr>
          <a:xfrm>
            <a:off x="838199" y="1302405"/>
            <a:ext cx="1038639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/>
                </a:solidFill>
              </a:rPr>
              <a:t>=AD3&amp;";"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F74D1E-CEC4-45E3-BB4C-BA5728979907}"/>
              </a:ext>
            </a:extLst>
          </p:cNvPr>
          <p:cNvSpPr txBox="1"/>
          <p:nvPr/>
        </p:nvSpPr>
        <p:spPr>
          <a:xfrm>
            <a:off x="838199" y="1302405"/>
            <a:ext cx="1038639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2"/>
                </a:solidFill>
              </a:rPr>
              <a:t>=SUBSTITUTE(AC3,</a:t>
            </a:r>
            <a:r>
              <a:rPr lang="en-GB" sz="2800" dirty="0">
                <a:solidFill>
                  <a:schemeClr val="accent1"/>
                </a:solidFill>
              </a:rPr>
              <a:t>AD3&amp;";"</a:t>
            </a:r>
            <a:r>
              <a:rPr lang="en-GB" sz="2800" dirty="0">
                <a:solidFill>
                  <a:schemeClr val="accent2"/>
                </a:solidFill>
              </a:rPr>
              <a:t>,"")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FD46A2-BAC8-4A88-8C9F-1E63E0FC0E09}"/>
              </a:ext>
            </a:extLst>
          </p:cNvPr>
          <p:cNvSpPr txBox="1"/>
          <p:nvPr/>
        </p:nvSpPr>
        <p:spPr>
          <a:xfrm>
            <a:off x="838199" y="1302405"/>
            <a:ext cx="1038639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6"/>
                </a:solidFill>
              </a:rPr>
              <a:t>=FIND(";",</a:t>
            </a:r>
            <a:r>
              <a:rPr lang="en-GB" sz="2800" dirty="0">
                <a:solidFill>
                  <a:schemeClr val="accent2"/>
                </a:solidFill>
              </a:rPr>
              <a:t>SUBSTITUTE(AC3,</a:t>
            </a:r>
            <a:r>
              <a:rPr lang="en-GB" sz="2800" dirty="0">
                <a:solidFill>
                  <a:schemeClr val="accent1"/>
                </a:solidFill>
              </a:rPr>
              <a:t>AD3&amp;";"</a:t>
            </a:r>
            <a:r>
              <a:rPr lang="en-GB" sz="2800" dirty="0">
                <a:solidFill>
                  <a:schemeClr val="accent2"/>
                </a:solidFill>
              </a:rPr>
              <a:t>,"")</a:t>
            </a:r>
            <a:r>
              <a:rPr lang="en-GB" sz="2800" dirty="0">
                <a:solidFill>
                  <a:schemeClr val="accent6"/>
                </a:solidFill>
              </a:rPr>
              <a:t>)</a:t>
            </a:r>
            <a:r>
              <a:rPr lang="en-GB" sz="2800" dirty="0">
                <a:solidFill>
                  <a:schemeClr val="accent4"/>
                </a:solidFill>
              </a:rPr>
              <a:t>-1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89529F-7FE0-4DB7-9C95-7BCB3CDC8BFB}"/>
              </a:ext>
            </a:extLst>
          </p:cNvPr>
          <p:cNvSpPr txBox="1"/>
          <p:nvPr/>
        </p:nvSpPr>
        <p:spPr>
          <a:xfrm>
            <a:off x="838199" y="1302405"/>
            <a:ext cx="10386391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7030A0"/>
                </a:solidFill>
              </a:rPr>
              <a:t>=LEFT(</a:t>
            </a:r>
            <a:r>
              <a:rPr lang="en-GB" sz="2800" dirty="0">
                <a:solidFill>
                  <a:schemeClr val="accent2"/>
                </a:solidFill>
              </a:rPr>
              <a:t>SUBSTITUTE(AC3,</a:t>
            </a:r>
            <a:r>
              <a:rPr lang="en-GB" sz="2800" dirty="0">
                <a:solidFill>
                  <a:schemeClr val="accent1"/>
                </a:solidFill>
              </a:rPr>
              <a:t>AD3&amp;";"</a:t>
            </a:r>
            <a:r>
              <a:rPr lang="en-GB" sz="2800" dirty="0">
                <a:solidFill>
                  <a:schemeClr val="accent2"/>
                </a:solidFill>
              </a:rPr>
              <a:t>,"")</a:t>
            </a:r>
            <a:r>
              <a:rPr lang="en-GB" sz="2800" dirty="0">
                <a:solidFill>
                  <a:srgbClr val="7030A0"/>
                </a:solidFill>
              </a:rPr>
              <a:t>,</a:t>
            </a:r>
            <a:br>
              <a:rPr lang="en-GB" sz="2800" dirty="0">
                <a:solidFill>
                  <a:srgbClr val="7030A0"/>
                </a:solidFill>
              </a:rPr>
            </a:br>
            <a:r>
              <a:rPr lang="en-GB" sz="2800" dirty="0">
                <a:solidFill>
                  <a:schemeClr val="accent6"/>
                </a:solidFill>
              </a:rPr>
              <a:t>FIND(";",</a:t>
            </a:r>
            <a:r>
              <a:rPr lang="en-GB" sz="2800" dirty="0">
                <a:solidFill>
                  <a:schemeClr val="accent2"/>
                </a:solidFill>
              </a:rPr>
              <a:t>SUBSTITUTE(AC3,</a:t>
            </a:r>
            <a:r>
              <a:rPr lang="en-GB" sz="2800" dirty="0">
                <a:solidFill>
                  <a:schemeClr val="accent1"/>
                </a:solidFill>
              </a:rPr>
              <a:t>AD3&amp;";"</a:t>
            </a:r>
            <a:r>
              <a:rPr lang="en-GB" sz="2800" dirty="0">
                <a:solidFill>
                  <a:schemeClr val="accent2"/>
                </a:solidFill>
              </a:rPr>
              <a:t>,"")</a:t>
            </a:r>
            <a:r>
              <a:rPr lang="en-GB" sz="2800" dirty="0">
                <a:solidFill>
                  <a:schemeClr val="accent6"/>
                </a:solidFill>
              </a:rPr>
              <a:t>)</a:t>
            </a:r>
            <a:r>
              <a:rPr lang="en-GB" sz="2800" dirty="0">
                <a:solidFill>
                  <a:schemeClr val="accent4"/>
                </a:solidFill>
              </a:rPr>
              <a:t>-1</a:t>
            </a:r>
            <a:r>
              <a:rPr lang="en-GB" sz="2800" dirty="0">
                <a:solidFill>
                  <a:srgbClr val="7030A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4488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0" grpId="0" animBg="1"/>
      <p:bldP spid="11" grpId="0" animBg="1"/>
      <p:bldP spid="12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A8EF4-41EE-4230-A0DF-16DD6A2F0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Trellis chart – data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3A7DE-D089-46E9-A69A-9B691359F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27967"/>
            <a:ext cx="10515600" cy="3548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dirty="0"/>
              <a:t>To split off the third element</a:t>
            </a:r>
          </a:p>
          <a:p>
            <a:r>
              <a:rPr lang="en-GB" dirty="0">
                <a:solidFill>
                  <a:schemeClr val="accent1"/>
                </a:solidFill>
              </a:rPr>
              <a:t>Append the first and second</a:t>
            </a:r>
            <a:br>
              <a:rPr lang="en-GB" dirty="0">
                <a:solidFill>
                  <a:schemeClr val="accent1"/>
                </a:solidFill>
              </a:rPr>
            </a:br>
            <a:r>
              <a:rPr lang="en-GB" dirty="0">
                <a:solidFill>
                  <a:schemeClr val="accent1"/>
                </a:solidFill>
              </a:rPr>
              <a:t>elements with semicolons</a:t>
            </a:r>
          </a:p>
          <a:p>
            <a:r>
              <a:rPr lang="en-GB" dirty="0">
                <a:solidFill>
                  <a:schemeClr val="accent2"/>
                </a:solidFill>
              </a:rPr>
              <a:t>Swap that out for nothing in the list of elements. The result will be “Banana;” – no other fruit left</a:t>
            </a:r>
          </a:p>
          <a:p>
            <a:r>
              <a:rPr lang="en-GB" dirty="0">
                <a:solidFill>
                  <a:schemeClr val="accent6"/>
                </a:solidFill>
              </a:rPr>
              <a:t>Substitute any semicolon with an empty text </a:t>
            </a:r>
          </a:p>
          <a:p>
            <a:r>
              <a:rPr lang="en-GB" dirty="0"/>
              <a:t>Enjoy the banana</a:t>
            </a:r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5A66A7-CC85-40F8-83AC-D3D74946F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578" y="2406765"/>
            <a:ext cx="5098222" cy="16083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48C900-FE95-4A84-814D-FA0FAF9A8E01}"/>
              </a:ext>
            </a:extLst>
          </p:cNvPr>
          <p:cNvSpPr txBox="1"/>
          <p:nvPr/>
        </p:nvSpPr>
        <p:spPr>
          <a:xfrm>
            <a:off x="838199" y="1302405"/>
            <a:ext cx="1038639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/>
                </a:solidFill>
              </a:rPr>
              <a:t>=AD3&amp;";"&amp;AE3&amp;";"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F74D1E-CEC4-45E3-BB4C-BA5728979907}"/>
              </a:ext>
            </a:extLst>
          </p:cNvPr>
          <p:cNvSpPr txBox="1"/>
          <p:nvPr/>
        </p:nvSpPr>
        <p:spPr>
          <a:xfrm>
            <a:off x="838199" y="1302405"/>
            <a:ext cx="1038639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2"/>
                </a:solidFill>
              </a:rPr>
              <a:t>=SUBSTITUTE(AC3,</a:t>
            </a:r>
            <a:r>
              <a:rPr lang="en-GB" sz="2800" dirty="0">
                <a:solidFill>
                  <a:schemeClr val="accent1"/>
                </a:solidFill>
              </a:rPr>
              <a:t> AD3&amp;";"&amp;AE3&amp;";"</a:t>
            </a:r>
            <a:r>
              <a:rPr lang="en-GB" sz="2800" dirty="0">
                <a:solidFill>
                  <a:schemeClr val="accent2"/>
                </a:solidFill>
              </a:rPr>
              <a:t>,"")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FD46A2-BAC8-4A88-8C9F-1E63E0FC0E09}"/>
              </a:ext>
            </a:extLst>
          </p:cNvPr>
          <p:cNvSpPr txBox="1"/>
          <p:nvPr/>
        </p:nvSpPr>
        <p:spPr>
          <a:xfrm>
            <a:off x="838199" y="1302405"/>
            <a:ext cx="1038639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6"/>
                </a:solidFill>
              </a:rPr>
              <a:t>=SUBSTITUTE(</a:t>
            </a:r>
            <a:r>
              <a:rPr lang="en-GB" sz="2800" dirty="0">
                <a:solidFill>
                  <a:schemeClr val="accent2"/>
                </a:solidFill>
              </a:rPr>
              <a:t>SUBSTITUTE(AC3,</a:t>
            </a:r>
            <a:r>
              <a:rPr lang="en-GB" sz="2800" dirty="0">
                <a:solidFill>
                  <a:schemeClr val="accent1"/>
                </a:solidFill>
              </a:rPr>
              <a:t> AD3&amp;";"&amp;AE3&amp;";"</a:t>
            </a:r>
            <a:r>
              <a:rPr lang="en-GB" sz="2800" dirty="0">
                <a:solidFill>
                  <a:schemeClr val="accent2"/>
                </a:solidFill>
              </a:rPr>
              <a:t>,"")</a:t>
            </a:r>
            <a:r>
              <a:rPr lang="en-GB" sz="2800" dirty="0">
                <a:solidFill>
                  <a:schemeClr val="accent6"/>
                </a:solidFill>
              </a:rPr>
              <a:t>,";","")</a:t>
            </a:r>
            <a:endParaRPr lang="en-GB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73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0" grpId="0" animBg="1"/>
      <p:bldP spid="1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00058-DB1A-4333-BCDB-574C26413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Trellis chart – data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614EA-CB00-4F3E-B489-E466A9F02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Create a matrix</a:t>
            </a:r>
          </a:p>
          <a:p>
            <a:r>
              <a:rPr lang="en-NZ" dirty="0"/>
              <a:t>Fruit in the first column</a:t>
            </a:r>
          </a:p>
          <a:p>
            <a:r>
              <a:rPr lang="en-NZ" dirty="0"/>
              <a:t>Place in the first row</a:t>
            </a:r>
          </a:p>
          <a:p>
            <a:r>
              <a:rPr lang="en-NZ" dirty="0" err="1"/>
              <a:t>Countifs</a:t>
            </a:r>
            <a:r>
              <a:rPr lang="en-NZ" dirty="0"/>
              <a:t> counts each</a:t>
            </a:r>
            <a:br>
              <a:rPr lang="en-NZ" dirty="0"/>
            </a:br>
            <a:r>
              <a:rPr lang="en-NZ" dirty="0"/>
              <a:t>fruit occurrence</a:t>
            </a:r>
          </a:p>
          <a:p>
            <a:endParaRPr lang="en-NZ" dirty="0"/>
          </a:p>
          <a:p>
            <a:endParaRPr lang="en-NZ" dirty="0"/>
          </a:p>
          <a:p>
            <a:pPr marL="0" indent="0">
              <a:buNone/>
            </a:pPr>
            <a:r>
              <a:rPr lang="en-NZ" sz="3600" dirty="0"/>
              <a:t>=COUNTIFS(AD:AD,$AH3)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880287-15A3-4642-860E-2AF9AAECE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8584" y="1821040"/>
            <a:ext cx="6645216" cy="32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511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70DDB-30B7-4854-8883-4BCC39B8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100 % Stacked Bars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32519-7A52-4A2B-BEF0-EE592B1D8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Create this </a:t>
            </a:r>
            <a:br>
              <a:rPr lang="en-NZ" dirty="0"/>
            </a:br>
            <a:r>
              <a:rPr lang="en-NZ" dirty="0"/>
              <a:t>look</a:t>
            </a:r>
          </a:p>
          <a:p>
            <a:r>
              <a:rPr lang="en-NZ" dirty="0"/>
              <a:t>Insert 100%</a:t>
            </a:r>
            <a:br>
              <a:rPr lang="en-NZ" dirty="0"/>
            </a:br>
            <a:r>
              <a:rPr lang="en-NZ" dirty="0"/>
              <a:t>Stacked Bar</a:t>
            </a:r>
            <a:br>
              <a:rPr lang="en-NZ" dirty="0"/>
            </a:br>
            <a:r>
              <a:rPr lang="en-NZ" dirty="0"/>
              <a:t>chart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C5B34F-2B41-4FC1-9BC2-1FA1DEC5B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383" y="1825625"/>
            <a:ext cx="8268417" cy="22328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AE7620-A151-4B20-81FF-4E692CCB8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2962" y="1825625"/>
            <a:ext cx="6210838" cy="43361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548F40-6FC1-4C9A-8286-ADE502191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3927" y="1359951"/>
            <a:ext cx="6149873" cy="505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97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09E51-5A06-4575-9D5B-0D7E77E2D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Trellis chart – chart prep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BB00F-3E37-47F2-805C-FB8082421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Select the data and create a </a:t>
            </a:r>
            <a:br>
              <a:rPr lang="en-NZ" dirty="0"/>
            </a:br>
            <a:r>
              <a:rPr lang="en-NZ" dirty="0"/>
              <a:t>Stacked Column chart</a:t>
            </a:r>
          </a:p>
          <a:p>
            <a:r>
              <a:rPr lang="en-NZ" dirty="0"/>
              <a:t>Format the series gap width</a:t>
            </a:r>
            <a:br>
              <a:rPr lang="en-NZ" dirty="0"/>
            </a:br>
            <a:r>
              <a:rPr lang="en-NZ" dirty="0"/>
              <a:t>to 50% </a:t>
            </a:r>
          </a:p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E85CBE-AD19-4998-A0A1-E0281AEF2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3234" y="1825625"/>
            <a:ext cx="5151566" cy="43666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11C6A7-DBEE-4CB9-BA9C-5479BDCDF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1134" y="1825625"/>
            <a:ext cx="6073666" cy="422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0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6F218-744A-4FAC-A883-2C8C936D7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Trellis chart – chart prep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AB3F26-8FFA-4964-8826-F2EBAE76E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646" y="1825625"/>
            <a:ext cx="5250635" cy="352074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836B7-BE70-42D6-9FC0-958D0B86A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Copy the chart</a:t>
            </a:r>
          </a:p>
          <a:p>
            <a:r>
              <a:rPr lang="en-NZ" dirty="0"/>
              <a:t>Drag the series </a:t>
            </a:r>
            <a:br>
              <a:rPr lang="en-NZ" dirty="0"/>
            </a:br>
            <a:r>
              <a:rPr lang="en-NZ" dirty="0"/>
              <a:t>highlight to the</a:t>
            </a:r>
            <a:br>
              <a:rPr lang="en-NZ" dirty="0"/>
            </a:br>
            <a:r>
              <a:rPr lang="en-NZ" dirty="0"/>
              <a:t>next row</a:t>
            </a:r>
          </a:p>
          <a:p>
            <a:r>
              <a:rPr lang="en-NZ" dirty="0"/>
              <a:t>Repeat for the </a:t>
            </a:r>
            <a:br>
              <a:rPr lang="en-NZ" dirty="0"/>
            </a:br>
            <a:r>
              <a:rPr lang="en-NZ" dirty="0"/>
              <a:t>next chart</a:t>
            </a:r>
          </a:p>
          <a:p>
            <a:endParaRPr lang="en-NZ" dirty="0"/>
          </a:p>
          <a:p>
            <a:endParaRPr lang="en-NZ" dirty="0"/>
          </a:p>
          <a:p>
            <a:pPr marL="0" indent="0">
              <a:buNone/>
            </a:pPr>
            <a:r>
              <a:rPr lang="en-NZ" dirty="0"/>
              <a:t>Problem: charts may have different scales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D611BB-0ADE-4B40-AD10-A6A94B02C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646" y="1825625"/>
            <a:ext cx="5281118" cy="33378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EBBB71-C5D0-432F-A15B-7F3042445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4646" y="1825625"/>
            <a:ext cx="7171041" cy="33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3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3CB68-9757-4D06-9B51-A9DD87B9E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Trellis chart – chart prep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A09F3-1EEF-4BFD-9BBA-09D010B4D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r>
              <a:rPr lang="en-NZ" dirty="0"/>
              <a:t>All charts need the same axis scale</a:t>
            </a:r>
          </a:p>
          <a:p>
            <a:r>
              <a:rPr lang="en-NZ" dirty="0"/>
              <a:t>Hence all charts need to have the same largest number</a:t>
            </a:r>
          </a:p>
          <a:p>
            <a:r>
              <a:rPr lang="en-NZ" dirty="0"/>
              <a:t>Look at the largest number in all the data</a:t>
            </a:r>
          </a:p>
          <a:p>
            <a:r>
              <a:rPr lang="en-NZ" dirty="0"/>
              <a:t>Stack the difference to the FIRST column of each chart </a:t>
            </a:r>
          </a:p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C0788C-DC30-4687-A881-79CFA818A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7056732" cy="20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4768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17CDF-A670-445D-BEB3-C6B21F313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Trellis chart – Helper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63490-4F88-421A-8A81-7A005C6F9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Find the largest number in the data</a:t>
            </a:r>
          </a:p>
          <a:p>
            <a:pPr marL="0" indent="0">
              <a:buNone/>
            </a:pPr>
            <a:r>
              <a:rPr lang="en-NZ" sz="3600" dirty="0"/>
              <a:t>=</a:t>
            </a:r>
            <a:r>
              <a:rPr lang="it-IT" sz="3600" dirty="0"/>
              <a:t>MAX($AI$3:$AK$5)</a:t>
            </a:r>
          </a:p>
          <a:p>
            <a:endParaRPr lang="en-NZ" dirty="0"/>
          </a:p>
          <a:p>
            <a:r>
              <a:rPr lang="en-NZ" dirty="0"/>
              <a:t>Subtract the value of the first column</a:t>
            </a:r>
          </a:p>
          <a:p>
            <a:endParaRPr lang="en-NZ" dirty="0"/>
          </a:p>
          <a:p>
            <a:r>
              <a:rPr lang="en-NZ" dirty="0"/>
              <a:t>Stack this result as a new series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CF1730-6B13-426F-B1DE-927269FDA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783" y="1825625"/>
            <a:ext cx="4580017" cy="224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75870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2C584-8423-4CDB-8AA0-16404A04D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Trellis chart – helper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5972A-83A2-441E-B249-9E6FB1098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NZ" dirty="0"/>
              <a:t>Copy the number</a:t>
            </a:r>
            <a:br>
              <a:rPr lang="en-NZ" dirty="0"/>
            </a:br>
            <a:r>
              <a:rPr lang="en-NZ" dirty="0"/>
              <a:t>to be stacked</a:t>
            </a:r>
          </a:p>
          <a:p>
            <a:r>
              <a:rPr lang="en-NZ" dirty="0"/>
              <a:t>Select the chart</a:t>
            </a:r>
          </a:p>
          <a:p>
            <a:r>
              <a:rPr lang="en-NZ" dirty="0"/>
              <a:t>Use Paste Special</a:t>
            </a:r>
          </a:p>
          <a:p>
            <a:r>
              <a:rPr lang="en-NZ" dirty="0"/>
              <a:t>Tick “New Series”</a:t>
            </a:r>
          </a:p>
          <a:p>
            <a:r>
              <a:rPr lang="en-NZ" dirty="0"/>
              <a:t>Click OK</a:t>
            </a:r>
          </a:p>
          <a:p>
            <a:r>
              <a:rPr lang="en-NZ" dirty="0"/>
              <a:t>Format the series</a:t>
            </a:r>
            <a:br>
              <a:rPr lang="en-NZ" dirty="0"/>
            </a:br>
            <a:r>
              <a:rPr lang="en-NZ" dirty="0"/>
              <a:t>with no fill to make</a:t>
            </a:r>
            <a:br>
              <a:rPr lang="en-NZ" dirty="0"/>
            </a:br>
            <a:r>
              <a:rPr lang="en-NZ" dirty="0"/>
              <a:t>it invisible</a:t>
            </a:r>
          </a:p>
          <a:p>
            <a:r>
              <a:rPr lang="en-NZ" dirty="0"/>
              <a:t>Put the title back and repeat for the other charts</a:t>
            </a:r>
          </a:p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B0E7B9-C70C-415F-BF2A-5FA6BBFA8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104" y="1690688"/>
            <a:ext cx="7338696" cy="368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BB576A-65F3-4FFA-9566-5476E7541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104" y="1690688"/>
            <a:ext cx="7285351" cy="37341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2937BC-E046-4B89-B36B-11E56BDE0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5104" y="1679257"/>
            <a:ext cx="7232007" cy="3711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27AD2C-F673-423A-8528-7D1F186F97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8914" y="1679257"/>
            <a:ext cx="7254869" cy="368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33650-D9E2-4271-A01E-A425AE725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Likert &gt; 100% stacked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8E5C9-85B9-4AC7-9CB4-00D01AC4A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BC8519-C1E1-4114-B2CD-944768307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0151" y="365125"/>
            <a:ext cx="1493649" cy="62489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FCB799-1DA1-46A2-8FF3-1B453A35F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763" y="1825625"/>
            <a:ext cx="8276037" cy="409991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9470C45-CC9B-406C-9F1B-7255E781E736}"/>
              </a:ext>
            </a:extLst>
          </p:cNvPr>
          <p:cNvCxnSpPr>
            <a:cxnSpLocks/>
          </p:cNvCxnSpPr>
          <p:nvPr/>
        </p:nvCxnSpPr>
        <p:spPr>
          <a:xfrm>
            <a:off x="2710822" y="1027906"/>
            <a:ext cx="31249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A26CDE3-8852-4299-808B-2F13AF1C2216}"/>
              </a:ext>
            </a:extLst>
          </p:cNvPr>
          <p:cNvSpPr txBox="1"/>
          <p:nvPr/>
        </p:nvSpPr>
        <p:spPr>
          <a:xfrm>
            <a:off x="6386425" y="379075"/>
            <a:ext cx="38765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dirty="0"/>
              <a:t>Trellis / panel charts</a:t>
            </a:r>
          </a:p>
        </p:txBody>
      </p:sp>
    </p:spTree>
    <p:extLst>
      <p:ext uri="{BB962C8B-B14F-4D97-AF65-F5344CB8AC3E}">
        <p14:creationId xmlns:p14="http://schemas.microsoft.com/office/powerpoint/2010/main" val="212736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6B322-9D06-4123-8A4A-AA59E9325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Social Trellis – data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95DB9-A689-416E-B871-B692581AA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Source data in columns</a:t>
            </a:r>
          </a:p>
          <a:p>
            <a:r>
              <a:rPr lang="en-NZ" dirty="0"/>
              <a:t>Create matrix with channels</a:t>
            </a:r>
            <a:br>
              <a:rPr lang="en-NZ" dirty="0"/>
            </a:br>
            <a:r>
              <a:rPr lang="en-NZ" dirty="0"/>
              <a:t>across the top, values in the</a:t>
            </a:r>
            <a:br>
              <a:rPr lang="en-NZ" dirty="0"/>
            </a:br>
            <a:r>
              <a:rPr lang="en-NZ" dirty="0"/>
              <a:t>first column</a:t>
            </a:r>
          </a:p>
          <a:p>
            <a:r>
              <a:rPr lang="en-NZ" dirty="0"/>
              <a:t>Count how many times</a:t>
            </a:r>
            <a:br>
              <a:rPr lang="en-NZ" dirty="0"/>
            </a:br>
            <a:r>
              <a:rPr lang="en-NZ" dirty="0"/>
              <a:t>each value appears in the</a:t>
            </a:r>
            <a:br>
              <a:rPr lang="en-NZ" dirty="0"/>
            </a:br>
            <a:r>
              <a:rPr lang="en-NZ" dirty="0"/>
              <a:t>channel’s column</a:t>
            </a:r>
            <a:br>
              <a:rPr lang="en-NZ" dirty="0"/>
            </a:br>
            <a:endParaRPr lang="en-NZ" dirty="0"/>
          </a:p>
          <a:p>
            <a:pPr marL="0" indent="0">
              <a:buNone/>
            </a:pPr>
            <a:r>
              <a:rPr lang="en-GB" sz="4000" dirty="0"/>
              <a:t>=COUNTIF(FormData!L:L,$AP3)</a:t>
            </a:r>
            <a:endParaRPr lang="en-NZ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50C6C8-A144-4F66-A151-FF663ED1F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459" y="1825625"/>
            <a:ext cx="3086367" cy="30635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1D6A1F-87A6-4040-8ABA-E6A8C02E4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721" y="2156349"/>
            <a:ext cx="4610500" cy="254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87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2A5A2-CD7D-4218-89AC-4EEB11934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Social Trellis – data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93970-32C0-4BC8-A211-B6AF0C791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Helper cells for the stacked series</a:t>
            </a:r>
            <a:br>
              <a:rPr lang="en-NZ" dirty="0"/>
            </a:br>
            <a:r>
              <a:rPr lang="en-NZ" dirty="0"/>
              <a:t>that ensures the scale is the same</a:t>
            </a:r>
            <a:br>
              <a:rPr lang="en-NZ" dirty="0"/>
            </a:br>
            <a:r>
              <a:rPr lang="en-NZ" dirty="0"/>
              <a:t>for all charts.</a:t>
            </a:r>
            <a:br>
              <a:rPr lang="en-NZ" dirty="0"/>
            </a:br>
            <a:endParaRPr lang="en-NZ" dirty="0"/>
          </a:p>
          <a:p>
            <a:endParaRPr lang="en-NZ" dirty="0"/>
          </a:p>
          <a:p>
            <a:endParaRPr lang="en-NZ" dirty="0"/>
          </a:p>
          <a:p>
            <a:endParaRPr lang="en-NZ" dirty="0"/>
          </a:p>
          <a:p>
            <a:pPr marL="0" indent="0">
              <a:buNone/>
            </a:pPr>
            <a:r>
              <a:rPr lang="fr-FR" sz="4000" dirty="0"/>
              <a:t>=MAX($AQ$3:$AU$6)-AQ3</a:t>
            </a:r>
            <a:endParaRPr lang="en-NZ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9AB6C2-5494-4038-A570-707821A50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8059" y="1825625"/>
            <a:ext cx="4625741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719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31944-3FFF-4094-8EDA-495EFE768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Social Trellis – data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4DA0A-E476-494E-9023-93D8FE8BE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Select one column of data and the axis</a:t>
            </a:r>
            <a:br>
              <a:rPr lang="en-NZ" dirty="0"/>
            </a:br>
            <a:r>
              <a:rPr lang="en-NZ" dirty="0"/>
              <a:t>labels and insert a stacked horizontal bar</a:t>
            </a:r>
            <a:br>
              <a:rPr lang="en-NZ" dirty="0"/>
            </a:br>
            <a:r>
              <a:rPr lang="en-NZ" dirty="0"/>
              <a:t>chart</a:t>
            </a:r>
          </a:p>
          <a:p>
            <a:r>
              <a:rPr lang="en-NZ" dirty="0"/>
              <a:t>Copy the helper cell and use Paste Special</a:t>
            </a:r>
            <a:br>
              <a:rPr lang="en-NZ" dirty="0"/>
            </a:br>
            <a:r>
              <a:rPr lang="en-NZ" dirty="0"/>
              <a:t>to paste it as a new series</a:t>
            </a:r>
          </a:p>
          <a:p>
            <a:r>
              <a:rPr lang="en-NZ" dirty="0"/>
              <a:t>Format the helper series invisible</a:t>
            </a:r>
          </a:p>
          <a:p>
            <a:r>
              <a:rPr lang="en-NZ" dirty="0"/>
              <a:t>Optional: use an image as the plot area</a:t>
            </a:r>
            <a:br>
              <a:rPr lang="en-NZ" dirty="0"/>
            </a:br>
            <a:r>
              <a:rPr lang="en-NZ" dirty="0"/>
              <a:t>background instead of a chart title</a:t>
            </a:r>
          </a:p>
          <a:p>
            <a:r>
              <a:rPr lang="en-NZ" dirty="0"/>
              <a:t>Rinse and repeat for the other social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C7D7D0-C14A-454A-995F-BB8F1601F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435" y="1825625"/>
            <a:ext cx="3749365" cy="31320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F7D8B9-9F0B-488D-AB04-EB5509406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435" y="1825625"/>
            <a:ext cx="3749365" cy="31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65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59C35-CB58-465A-B0EA-0364EAD01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4B465-9AC6-4AA3-A335-924E8CFA4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90F947-C15D-4BF0-AD6D-F86B5C4C8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12898"/>
            <a:ext cx="10614409" cy="517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300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647D9-8864-4747-B7A4-017AA97CE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Fill in the survey</a:t>
            </a:r>
          </a:p>
        </p:txBody>
      </p:sp>
      <p:pic>
        <p:nvPicPr>
          <p:cNvPr id="5" name="Content Placeholder 4" descr="A close up of text on a black surface&#10;&#10;Description generated with very high confidence">
            <a:extLst>
              <a:ext uri="{FF2B5EF4-FFF2-40B4-BE49-F238E27FC236}">
                <a16:creationId xmlns:a16="http://schemas.microsoft.com/office/drawing/2014/main" id="{F8E72BCC-D89E-4C34-9307-DD341B2AC1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463" y="1481380"/>
            <a:ext cx="4351338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44654E-D0B7-40AE-AA18-DD2BA489D082}"/>
              </a:ext>
            </a:extLst>
          </p:cNvPr>
          <p:cNvSpPr txBox="1"/>
          <p:nvPr/>
        </p:nvSpPr>
        <p:spPr>
          <a:xfrm>
            <a:off x="6390041" y="1690687"/>
            <a:ext cx="4861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5400" dirty="0"/>
              <a:t>bit.ly/</a:t>
            </a:r>
            <a:r>
              <a:rPr lang="en-NZ" sz="5400" dirty="0" err="1"/>
              <a:t>FillDWCNZ</a:t>
            </a:r>
            <a:endParaRPr lang="en-NZ" sz="5400" dirty="0"/>
          </a:p>
        </p:txBody>
      </p:sp>
    </p:spTree>
    <p:extLst>
      <p:ext uri="{BB962C8B-B14F-4D97-AF65-F5344CB8AC3E}">
        <p14:creationId xmlns:p14="http://schemas.microsoft.com/office/powerpoint/2010/main" val="175334000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63836B-C770-4131-8E7A-D54290CC9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587" y="-925733"/>
            <a:ext cx="10938926" cy="1830584"/>
          </a:xfrm>
        </p:spPr>
        <p:txBody>
          <a:bodyPr>
            <a:normAutofit/>
          </a:bodyPr>
          <a:lstStyle/>
          <a:p>
            <a:r>
              <a:rPr lang="en-NZ" sz="4800" b="1" dirty="0"/>
              <a:t>Thank you </a:t>
            </a:r>
            <a:r>
              <a:rPr lang="en-NZ" sz="4400" dirty="0"/>
              <a:t>to our sponsors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F77371-7B3B-4B3A-B1A2-51A3FF1DEDDE}"/>
              </a:ext>
            </a:extLst>
          </p:cNvPr>
          <p:cNvCxnSpPr>
            <a:cxnSpLocks/>
          </p:cNvCxnSpPr>
          <p:nvPr/>
        </p:nvCxnSpPr>
        <p:spPr>
          <a:xfrm>
            <a:off x="431499" y="935146"/>
            <a:ext cx="3405990" cy="0"/>
          </a:xfrm>
          <a:prstGeom prst="line">
            <a:avLst/>
          </a:prstGeom>
          <a:ln w="57150">
            <a:solidFill>
              <a:srgbClr val="F06C0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9CCA44F-2B7E-40E3-B8A2-D8B8FB111C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75"/>
          <a:stretch/>
        </p:blipFill>
        <p:spPr>
          <a:xfrm>
            <a:off x="9760815" y="120809"/>
            <a:ext cx="2223758" cy="11128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007438D-CDA8-418D-ABE6-FD854E690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110" y="2767661"/>
            <a:ext cx="3290051" cy="8892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164E027-6037-4429-8411-02661DAB0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0325" y="3681975"/>
            <a:ext cx="1438659" cy="161849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2C9618D-FDD9-42D5-8E30-2FA03E1029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33662" y="3164973"/>
            <a:ext cx="2143125" cy="21431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2FC09A1-A7F4-49D1-BE85-4F44DF4CA72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20715" y="4771880"/>
            <a:ext cx="2044369" cy="51659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1ABD673-A284-46B5-82C3-09B7CB54DEA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51039" y="2815398"/>
            <a:ext cx="2763160" cy="63914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077BFC2-F6D8-4D58-9394-0BB7CDC855B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9641" y="1040000"/>
            <a:ext cx="3458520" cy="172926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D61F41D-8446-40D3-AEF3-C33BFB6CDE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44961" y="2795701"/>
            <a:ext cx="1840940" cy="94808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0462626-723B-47DA-A2E7-44FF7CABB9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03985" y="5801916"/>
            <a:ext cx="2838299" cy="77580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5743364-984B-452B-B719-4B69AAF4109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147" y="1233694"/>
            <a:ext cx="1260000" cy="12600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EE95CF0-5AD6-4664-BAE0-39E9E62511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3887" y="2817000"/>
            <a:ext cx="1224000" cy="122400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4D4DD5B-CE0C-4900-AE13-55A4012684A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1887" y="5611901"/>
            <a:ext cx="1188000" cy="1188000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4B0CADA-0F2E-4609-9C67-17D02704612C}"/>
              </a:ext>
            </a:extLst>
          </p:cNvPr>
          <p:cNvCxnSpPr/>
          <p:nvPr/>
        </p:nvCxnSpPr>
        <p:spPr>
          <a:xfrm>
            <a:off x="0" y="2573267"/>
            <a:ext cx="1233226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F1C13BC-C853-4EAA-804E-7625208EC3FD}"/>
              </a:ext>
            </a:extLst>
          </p:cNvPr>
          <p:cNvCxnSpPr/>
          <p:nvPr/>
        </p:nvCxnSpPr>
        <p:spPr>
          <a:xfrm>
            <a:off x="-203649" y="5501235"/>
            <a:ext cx="1233226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icture containing sitting&#10;&#10;Description generated with high confidence">
            <a:extLst>
              <a:ext uri="{FF2B5EF4-FFF2-40B4-BE49-F238E27FC236}">
                <a16:creationId xmlns:a16="http://schemas.microsoft.com/office/drawing/2014/main" id="{C8395B02-348E-4D00-AB25-AC273CF4FDD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0650" y="3565698"/>
            <a:ext cx="2926805" cy="120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610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Custom 3">
      <a:majorFont>
        <a:latin typeface="Gill Sans MT"/>
        <a:ea typeface=""/>
        <a:cs typeface=""/>
      </a:majorFont>
      <a:minorFont>
        <a:latin typeface="Segoe UI Light"/>
        <a:ea typeface=""/>
        <a:cs typeface="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1182</Words>
  <Application>Microsoft Office PowerPoint</Application>
  <PresentationFormat>Widescreen</PresentationFormat>
  <Paragraphs>305</Paragraphs>
  <Slides>81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81</vt:i4>
      </vt:variant>
    </vt:vector>
  </HeadingPairs>
  <TitlesOfParts>
    <vt:vector size="89" baseType="lpstr">
      <vt:lpstr>Arial</vt:lpstr>
      <vt:lpstr>Calibri</vt:lpstr>
      <vt:lpstr>Calibri Light</vt:lpstr>
      <vt:lpstr>Gill Sans MT</vt:lpstr>
      <vt:lpstr>Segoe UI Light</vt:lpstr>
      <vt:lpstr>Wingdings</vt:lpstr>
      <vt:lpstr>Office Theme</vt:lpstr>
      <vt:lpstr>Gallery</vt:lpstr>
      <vt:lpstr>Microsoft Forms +</vt:lpstr>
      <vt:lpstr>Thank you to our sponsors</vt:lpstr>
      <vt:lpstr>PowerPoint Presentation</vt:lpstr>
      <vt:lpstr>New forms open in the Forms editor</vt:lpstr>
      <vt:lpstr>All Forms show in the portal</vt:lpstr>
      <vt:lpstr>Edit the Form to add sub title …</vt:lpstr>
      <vt:lpstr>Question types</vt:lpstr>
      <vt:lpstr>Choice</vt:lpstr>
      <vt:lpstr>Questions can have subtitles</vt:lpstr>
      <vt:lpstr>Text</vt:lpstr>
      <vt:lpstr>Rating</vt:lpstr>
      <vt:lpstr>Date</vt:lpstr>
      <vt:lpstr>Ranking</vt:lpstr>
      <vt:lpstr>Ranking</vt:lpstr>
      <vt:lpstr>Likert</vt:lpstr>
      <vt:lpstr>Choice options can be shuffled</vt:lpstr>
      <vt:lpstr>Share a Form</vt:lpstr>
      <vt:lpstr>Share a Form</vt:lpstr>
      <vt:lpstr>PowerPoint Presentation</vt:lpstr>
      <vt:lpstr>Date picker</vt:lpstr>
      <vt:lpstr>Ranking</vt:lpstr>
      <vt:lpstr>Likert scales</vt:lpstr>
      <vt:lpstr>Randomised choice</vt:lpstr>
      <vt:lpstr>Form responses</vt:lpstr>
      <vt:lpstr>Choice &gt; Pie chart</vt:lpstr>
      <vt:lpstr>Choice &gt; Column chart</vt:lpstr>
      <vt:lpstr>Rating &gt; Average Rating</vt:lpstr>
      <vt:lpstr>Date &gt; last three dates</vt:lpstr>
      <vt:lpstr>Ranking</vt:lpstr>
      <vt:lpstr>Likert</vt:lpstr>
      <vt:lpstr>Issues</vt:lpstr>
      <vt:lpstr>Dashboard with everything at a glance</vt:lpstr>
      <vt:lpstr>View results in Excel</vt:lpstr>
      <vt:lpstr>Little icon – Big difference</vt:lpstr>
      <vt:lpstr>Adding Forms in OneDrive</vt:lpstr>
      <vt:lpstr>The form name is the workbook name</vt:lpstr>
      <vt:lpstr>Initial setup - Open the Form in Excel</vt:lpstr>
      <vt:lpstr>Initial setup - Open the Form in Excel</vt:lpstr>
      <vt:lpstr>Worksheet Form1 </vt:lpstr>
      <vt:lpstr>Dynamic data</vt:lpstr>
      <vt:lpstr>Benefits of data copy</vt:lpstr>
      <vt:lpstr>Data preparation - approach</vt:lpstr>
      <vt:lpstr>Choice &gt; Pie chart</vt:lpstr>
      <vt:lpstr>Choice &gt; Pie chart</vt:lpstr>
      <vt:lpstr>Treemap chart data</vt:lpstr>
      <vt:lpstr>Choice &gt; Column chart</vt:lpstr>
      <vt:lpstr>Choice &gt; Column chart</vt:lpstr>
      <vt:lpstr>Ranked Bar Chart – get the data</vt:lpstr>
      <vt:lpstr>Ranked Bar Chart – rank the values</vt:lpstr>
      <vt:lpstr>Ranked Bar Chart – rank with tie break</vt:lpstr>
      <vt:lpstr>Ranked Bar Chart – order region by rank</vt:lpstr>
      <vt:lpstr>Ranked Bar Chart – Lookup region value</vt:lpstr>
      <vt:lpstr>Select data – insert chart</vt:lpstr>
      <vt:lpstr>Choice &gt; Column chart</vt:lpstr>
      <vt:lpstr>Tweaking the map</vt:lpstr>
      <vt:lpstr>Rating &gt; Average Rating</vt:lpstr>
      <vt:lpstr>Skills Histogram – get data</vt:lpstr>
      <vt:lpstr>Skills Histogram – create bins and average</vt:lpstr>
      <vt:lpstr>Skills histogram – create chart</vt:lpstr>
      <vt:lpstr>Date &gt; last three dates</vt:lpstr>
      <vt:lpstr>Phone age – get data</vt:lpstr>
      <vt:lpstr>Phone age histogram and Pareto</vt:lpstr>
      <vt:lpstr>Ranking &gt; 100% stacked bars</vt:lpstr>
      <vt:lpstr>Trellis chart – data preparation</vt:lpstr>
      <vt:lpstr>Trellis chart – data preparation</vt:lpstr>
      <vt:lpstr>Trellis chart – data preparation</vt:lpstr>
      <vt:lpstr>Trellis chart – data preparation</vt:lpstr>
      <vt:lpstr>Trellis chart – data preparation</vt:lpstr>
      <vt:lpstr>100 % Stacked Bars</vt:lpstr>
      <vt:lpstr>Trellis chart – chart prep </vt:lpstr>
      <vt:lpstr>Trellis chart – chart prep </vt:lpstr>
      <vt:lpstr>Trellis chart – chart prep </vt:lpstr>
      <vt:lpstr>Trellis chart – Helper series</vt:lpstr>
      <vt:lpstr>Trellis chart – helper series</vt:lpstr>
      <vt:lpstr>Likert &gt; 100% stacked </vt:lpstr>
      <vt:lpstr>Social Trellis – data preparation</vt:lpstr>
      <vt:lpstr>Social Trellis – data preparation</vt:lpstr>
      <vt:lpstr>Social Trellis – data preparation</vt:lpstr>
      <vt:lpstr>PowerPoint Presentation</vt:lpstr>
      <vt:lpstr>Fill in the survey</vt:lpstr>
      <vt:lpstr>Thank you to our sponsors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Ingeborg Hawighorst</dc:creator>
  <cp:lastModifiedBy>Ingeborg Hawighorst</cp:lastModifiedBy>
  <cp:revision>5</cp:revision>
  <dcterms:created xsi:type="dcterms:W3CDTF">2018-04-01T20:25:38Z</dcterms:created>
  <dcterms:modified xsi:type="dcterms:W3CDTF">2018-04-30T20:10:46Z</dcterms:modified>
</cp:coreProperties>
</file>